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sldIdLst>
    <p:sldId id="256" r:id="rId5"/>
    <p:sldId id="260" r:id="rId6"/>
    <p:sldId id="264" r:id="rId7"/>
    <p:sldId id="273" r:id="rId8"/>
    <p:sldId id="269" r:id="rId9"/>
    <p:sldId id="271" r:id="rId10"/>
    <p:sldId id="265" r:id="rId11"/>
  </p:sldIdLst>
  <p:sldSz cx="12192000" cy="6858000"/>
  <p:notesSz cx="6858000" cy="9144000"/>
  <p:embeddedFontLst>
    <p:embeddedFont>
      <p:font typeface="Proxima Nova" panose="02000506030000020004" pitchFamily="50" charset="0"/>
      <p:regular r:id="rId12"/>
      <p:bold r:id="rId13"/>
      <p:italic r:id="rId14"/>
      <p:boldItalic r:id="rId15"/>
    </p:embeddedFont>
    <p:embeddedFont>
      <p:font typeface="Proxima Nova Extrabold" panose="02000506030000020004" pitchFamily="50" charset="0"/>
      <p:bold r:id="rId16"/>
      <p:italic r:id="rId17"/>
      <p:boldItalic r:id="rId18"/>
    </p:embeddedFont>
    <p:embeddedFont>
      <p:font typeface="Times" panose="02020603050405020304" pitchFamily="18"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amp; Registration" id="{CFA8A088-6650-3943-8AA3-4B892FC3F0C8}">
          <p14:sldIdLst>
            <p14:sldId id="256"/>
            <p14:sldId id="260"/>
            <p14:sldId id="264"/>
          </p14:sldIdLst>
        </p14:section>
        <p14:section name="Connect Features" id="{FF2199B8-16D7-403E-AB90-E3DE10DF7E9D}">
          <p14:sldIdLst>
            <p14:sldId id="273"/>
            <p14:sldId id="269"/>
            <p14:sldId id="271"/>
          </p14:sldIdLst>
        </p14:section>
        <p14:section name="Guidance &amp; Support" id="{D213C3D0-2AA3-447A-8F1B-577AD8468055}">
          <p14:sldIdLst>
            <p14:sldId id="26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504305-259F-ADE3-098E-B6C41F3A82BD}" name="Pearce, Alicia" initials="PA" userId="S::alicia.pearce@mheducation.com::5552e8c9-ba3f-4124-a965-94588931ad97" providerId="AD"/>
  <p188:author id="{9C07580A-C155-A901-A73E-BE0FA5295760}" name="March, Loula" initials="ML" userId="S::loula.march@mheducation.com::b8be3d0c-592f-4133-b82e-a3a4d1c26ef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1A23"/>
    <a:srgbClr val="333333"/>
    <a:srgbClr val="E5E5E5"/>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024AB0-2E57-45DB-BE0B-671BF436E612}" v="1" dt="2025-09-02T08:18:26.4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10.fntdata"/><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font" Target="fonts/font9.fntdata"/><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4.fntdata"/><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 Id="rId22" Type="http://schemas.openxmlformats.org/officeDocument/2006/relationships/font" Target="fonts/font11.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arce, Alicia" userId="S::alicia.pearce@mheducation.com::5552e8c9-ba3f-4124-a965-94588931ad97" providerId="AD" clId="Web-{1CB10220-83A2-C717-8115-1C0C55AB9EED}"/>
    <pc:docChg chg="modSld">
      <pc:chgData name="Pearce, Alicia" userId="S::alicia.pearce@mheducation.com::5552e8c9-ba3f-4124-a965-94588931ad97" providerId="AD" clId="Web-{1CB10220-83A2-C717-8115-1C0C55AB9EED}" dt="2025-06-23T18:53:10.787" v="1" actId="20577"/>
      <pc:docMkLst>
        <pc:docMk/>
      </pc:docMkLst>
      <pc:sldChg chg="modSp">
        <pc:chgData name="Pearce, Alicia" userId="S::alicia.pearce@mheducation.com::5552e8c9-ba3f-4124-a965-94588931ad97" providerId="AD" clId="Web-{1CB10220-83A2-C717-8115-1C0C55AB9EED}" dt="2025-06-23T18:53:10.787" v="1" actId="20577"/>
        <pc:sldMkLst>
          <pc:docMk/>
          <pc:sldMk cId="3823772724" sldId="259"/>
        </pc:sldMkLst>
      </pc:sldChg>
    </pc:docChg>
  </pc:docChgLst>
  <pc:docChgLst>
    <pc:chgData name="Pearce, Alicia" userId="S::alicia.pearce@mheducation.com::5552e8c9-ba3f-4124-a965-94588931ad97" providerId="AD" clId="Web-{0E420108-ECDE-1254-CF16-2C5442A86AFB}"/>
    <pc:docChg chg="modSld">
      <pc:chgData name="Pearce, Alicia" userId="S::alicia.pearce@mheducation.com::5552e8c9-ba3f-4124-a965-94588931ad97" providerId="AD" clId="Web-{0E420108-ECDE-1254-CF16-2C5442A86AFB}" dt="2025-06-24T18:50:09.329" v="2" actId="20577"/>
      <pc:docMkLst>
        <pc:docMk/>
      </pc:docMkLst>
      <pc:sldChg chg="modSp">
        <pc:chgData name="Pearce, Alicia" userId="S::alicia.pearce@mheducation.com::5552e8c9-ba3f-4124-a965-94588931ad97" providerId="AD" clId="Web-{0E420108-ECDE-1254-CF16-2C5442A86AFB}" dt="2025-06-24T18:50:09.329" v="2" actId="20577"/>
        <pc:sldMkLst>
          <pc:docMk/>
          <pc:sldMk cId="3555082035" sldId="265"/>
        </pc:sldMkLst>
      </pc:sldChg>
    </pc:docChg>
  </pc:docChgLst>
  <pc:docChgLst>
    <pc:chgData name="Pearce, Alicia" userId="S::alicia.pearce@mheducation.com::5552e8c9-ba3f-4124-a965-94588931ad97" providerId="AD" clId="Web-{71DE8A26-8FDB-00A9-E148-01F8A10B993D}"/>
    <pc:docChg chg="mod modSld">
      <pc:chgData name="Pearce, Alicia" userId="S::alicia.pearce@mheducation.com::5552e8c9-ba3f-4124-a965-94588931ad97" providerId="AD" clId="Web-{71DE8A26-8FDB-00A9-E148-01F8A10B993D}" dt="2025-06-24T18:46:01.297" v="13" actId="20577"/>
      <pc:docMkLst>
        <pc:docMk/>
      </pc:docMkLst>
      <pc:sldChg chg="modSp modCm">
        <pc:chgData name="Pearce, Alicia" userId="S::alicia.pearce@mheducation.com::5552e8c9-ba3f-4124-a965-94588931ad97" providerId="AD" clId="Web-{71DE8A26-8FDB-00A9-E148-01F8A10B993D}" dt="2025-06-24T18:40:18.128" v="7"/>
        <pc:sldMkLst>
          <pc:docMk/>
          <pc:sldMk cId="3823772724" sldId="259"/>
        </pc:sldMkLst>
        <pc:extLst>
          <p:ext xmlns:p="http://schemas.openxmlformats.org/presentationml/2006/main" uri="{D6D511B9-2390-475A-947B-AFAB55BFBCF1}">
            <pc226:cmChg xmlns:pc226="http://schemas.microsoft.com/office/powerpoint/2022/06/main/command" chg="mod">
              <pc226:chgData name="Pearce, Alicia" userId="S::alicia.pearce@mheducation.com::5552e8c9-ba3f-4124-a965-94588931ad97" providerId="AD" clId="Web-{71DE8A26-8FDB-00A9-E148-01F8A10B993D}" dt="2025-06-24T18:40:18.128" v="6"/>
              <pc2:cmMkLst xmlns:pc2="http://schemas.microsoft.com/office/powerpoint/2019/9/main/command">
                <pc:docMk/>
                <pc:sldMk cId="3823772724" sldId="259"/>
                <pc2:cmMk id="{6F90F32C-E281-4182-94BC-BB5FA5978C39}"/>
              </pc2:cmMkLst>
            </pc226:cmChg>
          </p:ext>
        </pc:extLst>
      </pc:sldChg>
      <pc:sldChg chg="modSp">
        <pc:chgData name="Pearce, Alicia" userId="S::alicia.pearce@mheducation.com::5552e8c9-ba3f-4124-a965-94588931ad97" providerId="AD" clId="Web-{71DE8A26-8FDB-00A9-E148-01F8A10B993D}" dt="2025-06-24T18:46:01.297" v="13" actId="20577"/>
        <pc:sldMkLst>
          <pc:docMk/>
          <pc:sldMk cId="1490777329" sldId="263"/>
        </pc:sldMkLst>
      </pc:sldChg>
      <pc:sldChg chg="modSp">
        <pc:chgData name="Pearce, Alicia" userId="S::alicia.pearce@mheducation.com::5552e8c9-ba3f-4124-a965-94588931ad97" providerId="AD" clId="Web-{71DE8A26-8FDB-00A9-E148-01F8A10B993D}" dt="2025-06-24T18:45:35.124" v="12" actId="20577"/>
        <pc:sldMkLst>
          <pc:docMk/>
          <pc:sldMk cId="3287027544" sldId="264"/>
        </pc:sldMkLst>
      </pc:sldChg>
    </pc:docChg>
  </pc:docChgLst>
  <pc:docChgLst>
    <pc:chgData name="Nashed, Mona" userId="2dab9510-c21b-49a0-b5e3-301afc4d49bd" providerId="ADAL" clId="{F2EE654A-6346-454B-A8DB-64A35BD78DD5}"/>
    <pc:docChg chg="custSel modSld">
      <pc:chgData name="Nashed, Mona" userId="2dab9510-c21b-49a0-b5e3-301afc4d49bd" providerId="ADAL" clId="{F2EE654A-6346-454B-A8DB-64A35BD78DD5}" dt="2025-08-17T06:10:57.773" v="27" actId="20577"/>
      <pc:docMkLst>
        <pc:docMk/>
      </pc:docMkLst>
      <pc:sldChg chg="modSp mod">
        <pc:chgData name="Nashed, Mona" userId="2dab9510-c21b-49a0-b5e3-301afc4d49bd" providerId="ADAL" clId="{F2EE654A-6346-454B-A8DB-64A35BD78DD5}" dt="2025-08-17T06:10:57.773" v="27" actId="20577"/>
        <pc:sldMkLst>
          <pc:docMk/>
          <pc:sldMk cId="3311713869" sldId="256"/>
        </pc:sldMkLst>
        <pc:spChg chg="mod">
          <ac:chgData name="Nashed, Mona" userId="2dab9510-c21b-49a0-b5e3-301afc4d49bd" providerId="ADAL" clId="{F2EE654A-6346-454B-A8DB-64A35BD78DD5}" dt="2025-08-17T06:10:57.773" v="27" actId="20577"/>
          <ac:spMkLst>
            <pc:docMk/>
            <pc:sldMk cId="3311713869" sldId="256"/>
            <ac:spMk id="2" creationId="{45CA9F83-FAD4-6D4E-DE83-F1365B7C86EA}"/>
          </ac:spMkLst>
        </pc:spChg>
      </pc:sldChg>
    </pc:docChg>
  </pc:docChgLst>
  <pc:docChgLst>
    <pc:chgData name="Nashed, Mona" userId="2dab9510-c21b-49a0-b5e3-301afc4d49bd" providerId="ADAL" clId="{5F1F6750-8ED5-436F-A213-2691F5408A6B}"/>
    <pc:docChg chg="custSel addSld delSld modSld modSection">
      <pc:chgData name="Nashed, Mona" userId="2dab9510-c21b-49a0-b5e3-301afc4d49bd" providerId="ADAL" clId="{5F1F6750-8ED5-436F-A213-2691F5408A6B}" dt="2025-08-17T06:50:24.801" v="207" actId="20577"/>
      <pc:docMkLst>
        <pc:docMk/>
      </pc:docMkLst>
      <pc:sldChg chg="modSp mod">
        <pc:chgData name="Nashed, Mona" userId="2dab9510-c21b-49a0-b5e3-301afc4d49bd" providerId="ADAL" clId="{5F1F6750-8ED5-436F-A213-2691F5408A6B}" dt="2025-08-17T06:45:07.689" v="29" actId="20577"/>
        <pc:sldMkLst>
          <pc:docMk/>
          <pc:sldMk cId="3311713869" sldId="256"/>
        </pc:sldMkLst>
        <pc:spChg chg="mod">
          <ac:chgData name="Nashed, Mona" userId="2dab9510-c21b-49a0-b5e3-301afc4d49bd" providerId="ADAL" clId="{5F1F6750-8ED5-436F-A213-2691F5408A6B}" dt="2025-08-17T06:45:07.689" v="29" actId="20577"/>
          <ac:spMkLst>
            <pc:docMk/>
            <pc:sldMk cId="3311713869" sldId="256"/>
            <ac:spMk id="2" creationId="{45CA9F83-FAD4-6D4E-DE83-F1365B7C86EA}"/>
          </ac:spMkLst>
        </pc:spChg>
      </pc:sldChg>
      <pc:sldChg chg="modSp del mod">
        <pc:chgData name="Nashed, Mona" userId="2dab9510-c21b-49a0-b5e3-301afc4d49bd" providerId="ADAL" clId="{5F1F6750-8ED5-436F-A213-2691F5408A6B}" dt="2025-08-17T06:48:00.824" v="44" actId="47"/>
        <pc:sldMkLst>
          <pc:docMk/>
          <pc:sldMk cId="1490777329" sldId="263"/>
        </pc:sldMkLst>
      </pc:sldChg>
      <pc:sldChg chg="addSp delSp modSp add mod">
        <pc:chgData name="Nashed, Mona" userId="2dab9510-c21b-49a0-b5e3-301afc4d49bd" providerId="ADAL" clId="{5F1F6750-8ED5-436F-A213-2691F5408A6B}" dt="2025-08-17T06:50:24.801" v="207" actId="20577"/>
        <pc:sldMkLst>
          <pc:docMk/>
          <pc:sldMk cId="3287027544" sldId="264"/>
        </pc:sldMkLst>
        <pc:spChg chg="mod">
          <ac:chgData name="Nashed, Mona" userId="2dab9510-c21b-49a0-b5e3-301afc4d49bd" providerId="ADAL" clId="{5F1F6750-8ED5-436F-A213-2691F5408A6B}" dt="2025-08-17T06:50:24.801" v="207" actId="20577"/>
          <ac:spMkLst>
            <pc:docMk/>
            <pc:sldMk cId="3287027544" sldId="264"/>
            <ac:spMk id="3" creationId="{66B7F6B0-4078-497C-9645-688571EEEC98}"/>
          </ac:spMkLst>
        </pc:spChg>
        <pc:spChg chg="add mod">
          <ac:chgData name="Nashed, Mona" userId="2dab9510-c21b-49a0-b5e3-301afc4d49bd" providerId="ADAL" clId="{5F1F6750-8ED5-436F-A213-2691F5408A6B}" dt="2025-08-17T06:47:52.813" v="43"/>
          <ac:spMkLst>
            <pc:docMk/>
            <pc:sldMk cId="3287027544" sldId="264"/>
            <ac:spMk id="5" creationId="{6766CF19-36AE-CB0F-EB68-FE83210DF138}"/>
          </ac:spMkLst>
        </pc:spChg>
      </pc:sldChg>
    </pc:docChg>
  </pc:docChgLst>
  <pc:docChgLst>
    <pc:chgData name="Coulter, James" userId="S::james.coulter@mheducation.com::84173ed0-279e-449d-bc87-a1be69e73b5e" providerId="AD" clId="Web-{8220B443-D0C2-6D84-314B-DB84DF34350F}"/>
    <pc:docChg chg="modSld">
      <pc:chgData name="Coulter, James" userId="S::james.coulter@mheducation.com::84173ed0-279e-449d-bc87-a1be69e73b5e" providerId="AD" clId="Web-{8220B443-D0C2-6D84-314B-DB84DF34350F}" dt="2025-06-24T18:49:31.144" v="33" actId="1076"/>
      <pc:docMkLst>
        <pc:docMk/>
      </pc:docMkLst>
      <pc:sldChg chg="modSp modCm">
        <pc:chgData name="Coulter, James" userId="S::james.coulter@mheducation.com::84173ed0-279e-449d-bc87-a1be69e73b5e" providerId="AD" clId="Web-{8220B443-D0C2-6D84-314B-DB84DF34350F}" dt="2025-06-24T18:40:21.262" v="4" actId="20577"/>
        <pc:sldMkLst>
          <pc:docMk/>
          <pc:sldMk cId="3823772724" sldId="259"/>
        </pc:sldMkLst>
        <pc:extLst>
          <p:ext xmlns:p="http://schemas.openxmlformats.org/presentationml/2006/main" uri="{D6D511B9-2390-475A-947B-AFAB55BFBCF1}">
            <pc226:cmChg xmlns:pc226="http://schemas.microsoft.com/office/powerpoint/2022/06/main/command" chg="mod">
              <pc226:chgData name="Coulter, James" userId="S::james.coulter@mheducation.com::84173ed0-279e-449d-bc87-a1be69e73b5e" providerId="AD" clId="Web-{8220B443-D0C2-6D84-314B-DB84DF34350F}" dt="2025-06-24T18:39:59.995" v="2" actId="20577"/>
              <pc2:cmMkLst xmlns:pc2="http://schemas.microsoft.com/office/powerpoint/2019/9/main/command">
                <pc:docMk/>
                <pc:sldMk cId="3823772724" sldId="259"/>
                <pc2:cmMk id="{E2DBAED4-8A22-460A-8C79-23E51FF291B4}"/>
              </pc2:cmMkLst>
            </pc226:cmChg>
          </p:ext>
        </pc:extLst>
      </pc:sldChg>
      <pc:sldChg chg="modSp">
        <pc:chgData name="Coulter, James" userId="S::james.coulter@mheducation.com::84173ed0-279e-449d-bc87-a1be69e73b5e" providerId="AD" clId="Web-{8220B443-D0C2-6D84-314B-DB84DF34350F}" dt="2025-06-24T18:41:41.828" v="28" actId="20577"/>
        <pc:sldMkLst>
          <pc:docMk/>
          <pc:sldMk cId="1490777329" sldId="263"/>
        </pc:sldMkLst>
      </pc:sldChg>
      <pc:sldChg chg="addSp modSp">
        <pc:chgData name="Coulter, James" userId="S::james.coulter@mheducation.com::84173ed0-279e-449d-bc87-a1be69e73b5e" providerId="AD" clId="Web-{8220B443-D0C2-6D84-314B-DB84DF34350F}" dt="2025-06-24T18:49:31.144" v="33" actId="1076"/>
        <pc:sldMkLst>
          <pc:docMk/>
          <pc:sldMk cId="3555082035" sldId="265"/>
        </pc:sldMkLst>
      </pc:sldChg>
    </pc:docChg>
  </pc:docChgLst>
  <pc:docChgLst>
    <pc:chgData name="Hynes, Danielle" userId="S::danielle.hynes@mheducation.com::0ccc2ba8-ff79-4b67-b7a3-807cf5c97d3e" providerId="AD" clId="Web-{8E7AB1A2-8DA1-8899-004B-4B1BF076D185}"/>
    <pc:docChg chg="modSld">
      <pc:chgData name="Hynes, Danielle" userId="S::danielle.hynes@mheducation.com::0ccc2ba8-ff79-4b67-b7a3-807cf5c97d3e" providerId="AD" clId="Web-{8E7AB1A2-8DA1-8899-004B-4B1BF076D185}" dt="2025-06-23T15:12:08.813" v="170"/>
      <pc:docMkLst>
        <pc:docMk/>
      </pc:docMkLst>
      <pc:sldChg chg="modSp">
        <pc:chgData name="Hynes, Danielle" userId="S::danielle.hynes@mheducation.com::0ccc2ba8-ff79-4b67-b7a3-807cf5c97d3e" providerId="AD" clId="Web-{8E7AB1A2-8DA1-8899-004B-4B1BF076D185}" dt="2025-06-23T15:04:10.013" v="0"/>
        <pc:sldMkLst>
          <pc:docMk/>
          <pc:sldMk cId="3311713869" sldId="256"/>
        </pc:sldMkLst>
      </pc:sldChg>
      <pc:sldChg chg="modSp">
        <pc:chgData name="Hynes, Danielle" userId="S::danielle.hynes@mheducation.com::0ccc2ba8-ff79-4b67-b7a3-807cf5c97d3e" providerId="AD" clId="Web-{8E7AB1A2-8DA1-8899-004B-4B1BF076D185}" dt="2025-06-23T15:04:44.217" v="10"/>
        <pc:sldMkLst>
          <pc:docMk/>
          <pc:sldMk cId="3823772724" sldId="259"/>
        </pc:sldMkLst>
      </pc:sldChg>
      <pc:sldChg chg="modSp">
        <pc:chgData name="Hynes, Danielle" userId="S::danielle.hynes@mheducation.com::0ccc2ba8-ff79-4b67-b7a3-807cf5c97d3e" providerId="AD" clId="Web-{8E7AB1A2-8DA1-8899-004B-4B1BF076D185}" dt="2025-06-23T15:06:10.455" v="51"/>
        <pc:sldMkLst>
          <pc:docMk/>
          <pc:sldMk cId="2354066719" sldId="260"/>
        </pc:sldMkLst>
      </pc:sldChg>
      <pc:sldChg chg="modSp">
        <pc:chgData name="Hynes, Danielle" userId="S::danielle.hynes@mheducation.com::0ccc2ba8-ff79-4b67-b7a3-807cf5c97d3e" providerId="AD" clId="Web-{8E7AB1A2-8DA1-8899-004B-4B1BF076D185}" dt="2025-06-23T15:07:03.879" v="69"/>
        <pc:sldMkLst>
          <pc:docMk/>
          <pc:sldMk cId="1467755612" sldId="262"/>
        </pc:sldMkLst>
      </pc:sldChg>
      <pc:sldChg chg="modSp">
        <pc:chgData name="Hynes, Danielle" userId="S::danielle.hynes@mheducation.com::0ccc2ba8-ff79-4b67-b7a3-807cf5c97d3e" providerId="AD" clId="Web-{8E7AB1A2-8DA1-8899-004B-4B1BF076D185}" dt="2025-06-23T15:08:35.210" v="101"/>
        <pc:sldMkLst>
          <pc:docMk/>
          <pc:sldMk cId="1490777329" sldId="263"/>
        </pc:sldMkLst>
      </pc:sldChg>
      <pc:sldChg chg="modSp">
        <pc:chgData name="Hynes, Danielle" userId="S::danielle.hynes@mheducation.com::0ccc2ba8-ff79-4b67-b7a3-807cf5c97d3e" providerId="AD" clId="Web-{8E7AB1A2-8DA1-8899-004B-4B1BF076D185}" dt="2025-06-23T15:09:31.103" v="124"/>
        <pc:sldMkLst>
          <pc:docMk/>
          <pc:sldMk cId="3287027544" sldId="264"/>
        </pc:sldMkLst>
      </pc:sldChg>
      <pc:sldChg chg="modSp">
        <pc:chgData name="Hynes, Danielle" userId="S::danielle.hynes@mheducation.com::0ccc2ba8-ff79-4b67-b7a3-807cf5c97d3e" providerId="AD" clId="Web-{8E7AB1A2-8DA1-8899-004B-4B1BF076D185}" dt="2025-06-23T15:10:07.573" v="134"/>
        <pc:sldMkLst>
          <pc:docMk/>
          <pc:sldMk cId="3555082035" sldId="265"/>
        </pc:sldMkLst>
      </pc:sldChg>
      <pc:sldChg chg="modSp">
        <pc:chgData name="Hynes, Danielle" userId="S::danielle.hynes@mheducation.com::0ccc2ba8-ff79-4b67-b7a3-807cf5c97d3e" providerId="AD" clId="Web-{8E7AB1A2-8DA1-8899-004B-4B1BF076D185}" dt="2025-06-23T15:10:37.778" v="144"/>
        <pc:sldMkLst>
          <pc:docMk/>
          <pc:sldMk cId="3394548265" sldId="267"/>
        </pc:sldMkLst>
      </pc:sldChg>
      <pc:sldChg chg="modSp">
        <pc:chgData name="Hynes, Danielle" userId="S::danielle.hynes@mheducation.com::0ccc2ba8-ff79-4b67-b7a3-807cf5c97d3e" providerId="AD" clId="Web-{8E7AB1A2-8DA1-8899-004B-4B1BF076D185}" dt="2025-06-23T15:11:40.796" v="160"/>
        <pc:sldMkLst>
          <pc:docMk/>
          <pc:sldMk cId="3007560483" sldId="269"/>
        </pc:sldMkLst>
      </pc:sldChg>
      <pc:sldChg chg="modSp">
        <pc:chgData name="Hynes, Danielle" userId="S::danielle.hynes@mheducation.com::0ccc2ba8-ff79-4b67-b7a3-807cf5c97d3e" providerId="AD" clId="Web-{8E7AB1A2-8DA1-8899-004B-4B1BF076D185}" dt="2025-06-23T15:12:08.813" v="170"/>
        <pc:sldMkLst>
          <pc:docMk/>
          <pc:sldMk cId="2198116726" sldId="270"/>
        </pc:sldMkLst>
      </pc:sldChg>
    </pc:docChg>
  </pc:docChgLst>
  <pc:docChgLst>
    <pc:chgData name="March, Loula" userId="S::loula.march@mheducation.com::b8be3d0c-592f-4133-b82e-a3a4d1c26efc" providerId="AD" clId="Web-{F97D28A4-F860-6501-2211-9B99423AAAAF}"/>
    <pc:docChg chg="modSld">
      <pc:chgData name="March, Loula" userId="S::loula.march@mheducation.com::b8be3d0c-592f-4133-b82e-a3a4d1c26efc" providerId="AD" clId="Web-{F97D28A4-F860-6501-2211-9B99423AAAAF}" dt="2025-06-23T20:50:57.835" v="0" actId="1076"/>
      <pc:docMkLst>
        <pc:docMk/>
      </pc:docMkLst>
      <pc:sldChg chg="modSp">
        <pc:chgData name="March, Loula" userId="S::loula.march@mheducation.com::b8be3d0c-592f-4133-b82e-a3a4d1c26efc" providerId="AD" clId="Web-{F97D28A4-F860-6501-2211-9B99423AAAAF}" dt="2025-06-23T20:50:57.835" v="0" actId="1076"/>
        <pc:sldMkLst>
          <pc:docMk/>
          <pc:sldMk cId="3823772724" sldId="259"/>
        </pc:sldMkLst>
      </pc:sldChg>
    </pc:docChg>
  </pc:docChgLst>
  <pc:docChgLst>
    <pc:chgData name="Nashed, Mona" userId="2dab9510-c21b-49a0-b5e3-301afc4d49bd" providerId="ADAL" clId="{79CE9A14-15B8-417F-AD9D-0EAB6D06CD44}"/>
    <pc:docChg chg="undo custSel addSld delSld modSld sldOrd modSection">
      <pc:chgData name="Nashed, Mona" userId="2dab9510-c21b-49a0-b5e3-301afc4d49bd" providerId="ADAL" clId="{79CE9A14-15B8-417F-AD9D-0EAB6D06CD44}" dt="2025-08-17T05:15:27.083" v="342" actId="20577"/>
      <pc:docMkLst>
        <pc:docMk/>
      </pc:docMkLst>
      <pc:sldChg chg="modSp mod">
        <pc:chgData name="Nashed, Mona" userId="2dab9510-c21b-49a0-b5e3-301afc4d49bd" providerId="ADAL" clId="{79CE9A14-15B8-417F-AD9D-0EAB6D06CD44}" dt="2025-08-17T05:09:57.855" v="248" actId="20577"/>
        <pc:sldMkLst>
          <pc:docMk/>
          <pc:sldMk cId="1490777329" sldId="263"/>
        </pc:sldMkLst>
      </pc:sldChg>
      <pc:sldChg chg="modSp mod">
        <pc:chgData name="Nashed, Mona" userId="2dab9510-c21b-49a0-b5e3-301afc4d49bd" providerId="ADAL" clId="{79CE9A14-15B8-417F-AD9D-0EAB6D06CD44}" dt="2025-08-17T04:51:09.740" v="14" actId="1076"/>
        <pc:sldMkLst>
          <pc:docMk/>
          <pc:sldMk cId="3555082035" sldId="265"/>
        </pc:sldMkLst>
        <pc:spChg chg="mod">
          <ac:chgData name="Nashed, Mona" userId="2dab9510-c21b-49a0-b5e3-301afc4d49bd" providerId="ADAL" clId="{79CE9A14-15B8-417F-AD9D-0EAB6D06CD44}" dt="2025-08-17T04:51:05.651" v="13" actId="20577"/>
          <ac:spMkLst>
            <pc:docMk/>
            <pc:sldMk cId="3555082035" sldId="265"/>
            <ac:spMk id="6" creationId="{08F2B767-B89D-9F0D-4680-F0794D3027E9}"/>
          </ac:spMkLst>
        </pc:spChg>
        <pc:picChg chg="mod">
          <ac:chgData name="Nashed, Mona" userId="2dab9510-c21b-49a0-b5e3-301afc4d49bd" providerId="ADAL" clId="{79CE9A14-15B8-417F-AD9D-0EAB6D06CD44}" dt="2025-08-17T04:51:09.740" v="14" actId="1076"/>
          <ac:picMkLst>
            <pc:docMk/>
            <pc:sldMk cId="3555082035" sldId="265"/>
            <ac:picMk id="11" creationId="{071B9A8D-CA7D-CF9D-0863-2126FF114EAF}"/>
          </ac:picMkLst>
        </pc:picChg>
      </pc:sldChg>
      <pc:sldChg chg="modSp mod">
        <pc:chgData name="Nashed, Mona" userId="2dab9510-c21b-49a0-b5e3-301afc4d49bd" providerId="ADAL" clId="{79CE9A14-15B8-417F-AD9D-0EAB6D06CD44}" dt="2025-08-17T05:15:27.083" v="342" actId="20577"/>
        <pc:sldMkLst>
          <pc:docMk/>
          <pc:sldMk cId="3007560483" sldId="269"/>
        </pc:sldMkLst>
        <pc:spChg chg="mod">
          <ac:chgData name="Nashed, Mona" userId="2dab9510-c21b-49a0-b5e3-301afc4d49bd" providerId="ADAL" clId="{79CE9A14-15B8-417F-AD9D-0EAB6D06CD44}" dt="2025-08-17T05:15:27.083" v="342" actId="20577"/>
          <ac:spMkLst>
            <pc:docMk/>
            <pc:sldMk cId="3007560483" sldId="269"/>
            <ac:spMk id="9" creationId="{B1F1CCF0-2133-423F-76BC-E6B3C03743C1}"/>
          </ac:spMkLst>
        </pc:spChg>
      </pc:sldChg>
      <pc:sldChg chg="modSp mod">
        <pc:chgData name="Nashed, Mona" userId="2dab9510-c21b-49a0-b5e3-301afc4d49bd" providerId="ADAL" clId="{79CE9A14-15B8-417F-AD9D-0EAB6D06CD44}" dt="2025-08-17T05:13:15.752" v="306" actId="27636"/>
        <pc:sldMkLst>
          <pc:docMk/>
          <pc:sldMk cId="73374297" sldId="271"/>
        </pc:sldMkLst>
        <pc:spChg chg="mod">
          <ac:chgData name="Nashed, Mona" userId="2dab9510-c21b-49a0-b5e3-301afc4d49bd" providerId="ADAL" clId="{79CE9A14-15B8-417F-AD9D-0EAB6D06CD44}" dt="2025-08-17T05:12:02.069" v="265" actId="20577"/>
          <ac:spMkLst>
            <pc:docMk/>
            <pc:sldMk cId="73374297" sldId="271"/>
            <ac:spMk id="8" creationId="{66B3BC82-A917-D14C-FD49-4F96A828C290}"/>
          </ac:spMkLst>
        </pc:spChg>
        <pc:spChg chg="mod">
          <ac:chgData name="Nashed, Mona" userId="2dab9510-c21b-49a0-b5e3-301afc4d49bd" providerId="ADAL" clId="{79CE9A14-15B8-417F-AD9D-0EAB6D06CD44}" dt="2025-08-17T05:13:15.752" v="306" actId="27636"/>
          <ac:spMkLst>
            <pc:docMk/>
            <pc:sldMk cId="73374297" sldId="271"/>
            <ac:spMk id="9" creationId="{B9CBC944-AAC7-F2BD-3359-056E28F00F02}"/>
          </ac:spMkLst>
        </pc:spChg>
        <pc:picChg chg="mod">
          <ac:chgData name="Nashed, Mona" userId="2dab9510-c21b-49a0-b5e3-301afc4d49bd" providerId="ADAL" clId="{79CE9A14-15B8-417F-AD9D-0EAB6D06CD44}" dt="2025-08-17T05:10:37.342" v="249" actId="3626"/>
          <ac:picMkLst>
            <pc:docMk/>
            <pc:sldMk cId="73374297" sldId="271"/>
            <ac:picMk id="12" creationId="{2DED6626-C5B8-1086-24F6-1D3F6C42CE03}"/>
          </ac:picMkLst>
        </pc:picChg>
      </pc:sldChg>
      <pc:sldChg chg="add del ord">
        <pc:chgData name="Nashed, Mona" userId="2dab9510-c21b-49a0-b5e3-301afc4d49bd" providerId="ADAL" clId="{79CE9A14-15B8-417F-AD9D-0EAB6D06CD44}" dt="2025-08-17T05:00:51.016" v="18" actId="47"/>
        <pc:sldMkLst>
          <pc:docMk/>
          <pc:sldMk cId="2767425472" sldId="272"/>
        </pc:sldMkLst>
      </pc:sldChg>
      <pc:sldChg chg="modSp add del mod ord">
        <pc:chgData name="Nashed, Mona" userId="2dab9510-c21b-49a0-b5e3-301afc4d49bd" providerId="ADAL" clId="{79CE9A14-15B8-417F-AD9D-0EAB6D06CD44}" dt="2025-08-17T05:02:02.546" v="53" actId="47"/>
        <pc:sldMkLst>
          <pc:docMk/>
          <pc:sldMk cId="3993016487" sldId="272"/>
        </pc:sldMkLst>
      </pc:sldChg>
      <pc:sldChg chg="addSp modSp new mod ord modClrScheme chgLayout">
        <pc:chgData name="Nashed, Mona" userId="2dab9510-c21b-49a0-b5e3-301afc4d49bd" providerId="ADAL" clId="{79CE9A14-15B8-417F-AD9D-0EAB6D06CD44}" dt="2025-08-17T05:07:42.536" v="228" actId="700"/>
        <pc:sldMkLst>
          <pc:docMk/>
          <pc:sldMk cId="883807501" sldId="273"/>
        </pc:sldMkLst>
        <pc:spChg chg="mod ord">
          <ac:chgData name="Nashed, Mona" userId="2dab9510-c21b-49a0-b5e3-301afc4d49bd" providerId="ADAL" clId="{79CE9A14-15B8-417F-AD9D-0EAB6D06CD44}" dt="2025-08-17T05:07:42.536" v="228" actId="700"/>
          <ac:spMkLst>
            <pc:docMk/>
            <pc:sldMk cId="883807501" sldId="273"/>
            <ac:spMk id="2" creationId="{3366AE58-E531-EC36-EAD9-CDBE02D7B57E}"/>
          </ac:spMkLst>
        </pc:spChg>
        <pc:spChg chg="mod ord">
          <ac:chgData name="Nashed, Mona" userId="2dab9510-c21b-49a0-b5e3-301afc4d49bd" providerId="ADAL" clId="{79CE9A14-15B8-417F-AD9D-0EAB6D06CD44}" dt="2025-08-17T05:07:42.536" v="228" actId="700"/>
          <ac:spMkLst>
            <pc:docMk/>
            <pc:sldMk cId="883807501" sldId="273"/>
            <ac:spMk id="3" creationId="{9943BCB4-3073-3241-C0DD-7F06ADF75528}"/>
          </ac:spMkLst>
        </pc:spChg>
        <pc:spChg chg="mod ord">
          <ac:chgData name="Nashed, Mona" userId="2dab9510-c21b-49a0-b5e3-301afc4d49bd" providerId="ADAL" clId="{79CE9A14-15B8-417F-AD9D-0EAB6D06CD44}" dt="2025-08-17T05:07:42.536" v="228" actId="700"/>
          <ac:spMkLst>
            <pc:docMk/>
            <pc:sldMk cId="883807501" sldId="273"/>
            <ac:spMk id="4" creationId="{ADDBA979-E8E2-6E6B-6E6B-DE022FA6E5DA}"/>
          </ac:spMkLst>
        </pc:spChg>
      </pc:sldChg>
    </pc:docChg>
  </pc:docChgLst>
  <pc:docChgLst>
    <pc:chgData name="Pearce, Alicia" userId="S::alicia.pearce@mheducation.com::5552e8c9-ba3f-4124-a965-94588931ad97" providerId="AD" clId="Web-{1BE6D929-1969-CA08-5367-14894B363936}"/>
    <pc:docChg chg="modSld">
      <pc:chgData name="Pearce, Alicia" userId="S::alicia.pearce@mheducation.com::5552e8c9-ba3f-4124-a965-94588931ad97" providerId="AD" clId="Web-{1BE6D929-1969-CA08-5367-14894B363936}" dt="2025-08-15T19:09:10.841" v="237" actId="1076"/>
      <pc:docMkLst>
        <pc:docMk/>
      </pc:docMkLst>
      <pc:sldChg chg="addSp delSp modSp mod setBg">
        <pc:chgData name="Pearce, Alicia" userId="S::alicia.pearce@mheducation.com::5552e8c9-ba3f-4124-a965-94588931ad97" providerId="AD" clId="Web-{1BE6D929-1969-CA08-5367-14894B363936}" dt="2025-08-15T19:09:10.841" v="237" actId="1076"/>
        <pc:sldMkLst>
          <pc:docMk/>
          <pc:sldMk cId="73374297" sldId="271"/>
        </pc:sldMkLst>
        <pc:spChg chg="ord">
          <ac:chgData name="Pearce, Alicia" userId="S::alicia.pearce@mheducation.com::5552e8c9-ba3f-4124-a965-94588931ad97" providerId="AD" clId="Web-{1BE6D929-1969-CA08-5367-14894B363936}" dt="2025-08-15T19:01:36.414" v="202"/>
          <ac:spMkLst>
            <pc:docMk/>
            <pc:sldMk cId="73374297" sldId="271"/>
            <ac:spMk id="2" creationId="{0404C119-CA33-A6C4-2F30-3445948E3087}"/>
          </ac:spMkLst>
        </pc:spChg>
        <pc:spChg chg="mod ord">
          <ac:chgData name="Pearce, Alicia" userId="S::alicia.pearce@mheducation.com::5552e8c9-ba3f-4124-a965-94588931ad97" providerId="AD" clId="Web-{1BE6D929-1969-CA08-5367-14894B363936}" dt="2025-08-15T19:01:36.539" v="205"/>
          <ac:spMkLst>
            <pc:docMk/>
            <pc:sldMk cId="73374297" sldId="271"/>
            <ac:spMk id="8" creationId="{66B3BC82-A917-D14C-FD49-4F96A828C290}"/>
          </ac:spMkLst>
        </pc:spChg>
        <pc:spChg chg="mod ord">
          <ac:chgData name="Pearce, Alicia" userId="S::alicia.pearce@mheducation.com::5552e8c9-ba3f-4124-a965-94588931ad97" providerId="AD" clId="Web-{1BE6D929-1969-CA08-5367-14894B363936}" dt="2025-08-15T19:01:36.617" v="207"/>
          <ac:spMkLst>
            <pc:docMk/>
            <pc:sldMk cId="73374297" sldId="271"/>
            <ac:spMk id="9" creationId="{B9CBC944-AAC7-F2BD-3359-056E28F00F02}"/>
          </ac:spMkLst>
        </pc:spChg>
        <pc:picChg chg="add mod ord">
          <ac:chgData name="Pearce, Alicia" userId="S::alicia.pearce@mheducation.com::5552e8c9-ba3f-4124-a965-94588931ad97" providerId="AD" clId="Web-{1BE6D929-1969-CA08-5367-14894B363936}" dt="2025-08-15T19:01:42.024" v="208"/>
          <ac:picMkLst>
            <pc:docMk/>
            <pc:sldMk cId="73374297" sldId="271"/>
            <ac:picMk id="7" creationId="{889D7BD0-464F-0C05-FB77-4549A87A4B3C}"/>
          </ac:picMkLst>
        </pc:picChg>
        <pc:picChg chg="add mod">
          <ac:chgData name="Pearce, Alicia" userId="S::alicia.pearce@mheducation.com::5552e8c9-ba3f-4124-a965-94588931ad97" providerId="AD" clId="Web-{1BE6D929-1969-CA08-5367-14894B363936}" dt="2025-08-15T19:02:25.791" v="211" actId="1076"/>
          <ac:picMkLst>
            <pc:docMk/>
            <pc:sldMk cId="73374297" sldId="271"/>
            <ac:picMk id="10" creationId="{751F0F58-F0E4-57F7-255A-1C94B4627154}"/>
          </ac:picMkLst>
        </pc:picChg>
        <pc:picChg chg="add mod ord">
          <ac:chgData name="Pearce, Alicia" userId="S::alicia.pearce@mheducation.com::5552e8c9-ba3f-4124-a965-94588931ad97" providerId="AD" clId="Web-{1BE6D929-1969-CA08-5367-14894B363936}" dt="2025-08-15T19:02:28.588" v="212" actId="1076"/>
          <ac:picMkLst>
            <pc:docMk/>
            <pc:sldMk cId="73374297" sldId="271"/>
            <ac:picMk id="11" creationId="{EC99D938-F130-8E14-48EA-423BD99BECB6}"/>
          </ac:picMkLst>
        </pc:picChg>
        <pc:picChg chg="add del mod modCrop">
          <ac:chgData name="Pearce, Alicia" userId="S::alicia.pearce@mheducation.com::5552e8c9-ba3f-4124-a965-94588931ad97" providerId="AD" clId="Web-{1BE6D929-1969-CA08-5367-14894B363936}" dt="2025-08-15T19:09:10.841" v="237" actId="1076"/>
          <ac:picMkLst>
            <pc:docMk/>
            <pc:sldMk cId="73374297" sldId="271"/>
            <ac:picMk id="12" creationId="{2DED6626-C5B8-1086-24F6-1D3F6C42CE03}"/>
          </ac:picMkLst>
        </pc:picChg>
      </pc:sldChg>
    </pc:docChg>
  </pc:docChgLst>
  <pc:docChgLst>
    <pc:chgData name="Hynes, Danielle" userId="0ccc2ba8-ff79-4b67-b7a3-807cf5c97d3e" providerId="ADAL" clId="{3BE7B27B-696D-5B7C-8320-3989E267FE30}"/>
    <pc:docChg chg="custSel modMainMaster">
      <pc:chgData name="Hynes, Danielle" userId="0ccc2ba8-ff79-4b67-b7a3-807cf5c97d3e" providerId="ADAL" clId="{3BE7B27B-696D-5B7C-8320-3989E267FE30}" dt="2025-08-15T18:51:17.855" v="9" actId="478"/>
      <pc:docMkLst>
        <pc:docMk/>
      </pc:docMkLst>
      <pc:sldMasterChg chg="modSldLayout">
        <pc:chgData name="Hynes, Danielle" userId="0ccc2ba8-ff79-4b67-b7a3-807cf5c97d3e" providerId="ADAL" clId="{3BE7B27B-696D-5B7C-8320-3989E267FE30}" dt="2025-08-15T18:51:17.855" v="9" actId="478"/>
        <pc:sldMasterMkLst>
          <pc:docMk/>
          <pc:sldMasterMk cId="2513792205" sldId="2147483648"/>
        </pc:sldMasterMkLst>
        <pc:sldLayoutChg chg="addSp delSp modSp mod">
          <pc:chgData name="Hynes, Danielle" userId="0ccc2ba8-ff79-4b67-b7a3-807cf5c97d3e" providerId="ADAL" clId="{3BE7B27B-696D-5B7C-8320-3989E267FE30}" dt="2025-08-15T18:51:17.855" v="9" actId="478"/>
          <pc:sldLayoutMkLst>
            <pc:docMk/>
            <pc:sldMasterMk cId="2513792205" sldId="2147483648"/>
            <pc:sldLayoutMk cId="2230709841" sldId="2147483649"/>
          </pc:sldLayoutMkLst>
          <pc:picChg chg="add mod">
            <ac:chgData name="Hynes, Danielle" userId="0ccc2ba8-ff79-4b67-b7a3-807cf5c97d3e" providerId="ADAL" clId="{3BE7B27B-696D-5B7C-8320-3989E267FE30}" dt="2025-08-15T18:51:14.377" v="5" actId="171"/>
            <ac:picMkLst>
              <pc:docMk/>
              <pc:sldMasterMk cId="2513792205" sldId="2147483648"/>
              <pc:sldLayoutMk cId="2230709841" sldId="2147483649"/>
              <ac:picMk id="3" creationId="{A259098E-2788-1D7E-A7FE-90A739B0FC9B}"/>
            </ac:picMkLst>
          </pc:picChg>
        </pc:sldLayoutChg>
      </pc:sldMasterChg>
    </pc:docChg>
  </pc:docChgLst>
  <pc:docChgLst>
    <pc:chgData name="March, Loula" userId="S::loula.march@mheducation.com::b8be3d0c-592f-4133-b82e-a3a4d1c26efc" providerId="AD" clId="Web-{18C8760D-88AB-0E0D-C98D-1213DA872D0D}"/>
    <pc:docChg chg="mod modSld">
      <pc:chgData name="March, Loula" userId="S::loula.march@mheducation.com::b8be3d0c-592f-4133-b82e-a3a4d1c26efc" providerId="AD" clId="Web-{18C8760D-88AB-0E0D-C98D-1213DA872D0D}" dt="2025-06-23T20:30:40.766" v="1"/>
      <pc:docMkLst>
        <pc:docMk/>
      </pc:docMkLst>
      <pc:sldChg chg="modSp">
        <pc:chgData name="March, Loula" userId="S::loula.march@mheducation.com::b8be3d0c-592f-4133-b82e-a3a4d1c26efc" providerId="AD" clId="Web-{18C8760D-88AB-0E0D-C98D-1213DA872D0D}" dt="2025-06-23T20:29:17.856" v="0" actId="1076"/>
        <pc:sldMkLst>
          <pc:docMk/>
          <pc:sldMk cId="3823772724" sldId="259"/>
        </pc:sldMkLst>
      </pc:sldChg>
    </pc:docChg>
  </pc:docChgLst>
  <pc:docChgLst>
    <pc:chgData name="Nashed, Mona" userId="2dab9510-c21b-49a0-b5e3-301afc4d49bd" providerId="ADAL" clId="{0A024AB0-2E57-45DB-BE0B-671BF436E612}"/>
    <pc:docChg chg="custSel modSld">
      <pc:chgData name="Nashed, Mona" userId="2dab9510-c21b-49a0-b5e3-301afc4d49bd" providerId="ADAL" clId="{0A024AB0-2E57-45DB-BE0B-671BF436E612}" dt="2025-09-02T08:16:58.985" v="29" actId="20577"/>
      <pc:docMkLst>
        <pc:docMk/>
      </pc:docMkLst>
      <pc:sldChg chg="modSp mod">
        <pc:chgData name="Nashed, Mona" userId="2dab9510-c21b-49a0-b5e3-301afc4d49bd" providerId="ADAL" clId="{0A024AB0-2E57-45DB-BE0B-671BF436E612}" dt="2025-09-02T08:16:51.209" v="23" actId="27636"/>
        <pc:sldMkLst>
          <pc:docMk/>
          <pc:sldMk cId="3311713869" sldId="256"/>
        </pc:sldMkLst>
        <pc:spChg chg="mod">
          <ac:chgData name="Nashed, Mona" userId="2dab9510-c21b-49a0-b5e3-301afc4d49bd" providerId="ADAL" clId="{0A024AB0-2E57-45DB-BE0B-671BF436E612}" dt="2025-09-02T08:16:51.209" v="23" actId="27636"/>
          <ac:spMkLst>
            <pc:docMk/>
            <pc:sldMk cId="3311713869" sldId="256"/>
            <ac:spMk id="2" creationId="{45CA9F83-FAD4-6D4E-DE83-F1365B7C86EA}"/>
          </ac:spMkLst>
        </pc:spChg>
      </pc:sldChg>
      <pc:sldChg chg="modSp mod">
        <pc:chgData name="Nashed, Mona" userId="2dab9510-c21b-49a0-b5e3-301afc4d49bd" providerId="ADAL" clId="{0A024AB0-2E57-45DB-BE0B-671BF436E612}" dt="2025-09-02T08:16:58.985" v="29" actId="20577"/>
        <pc:sldMkLst>
          <pc:docMk/>
          <pc:sldMk cId="3287027544" sldId="264"/>
        </pc:sldMkLst>
        <pc:spChg chg="mod">
          <ac:chgData name="Nashed, Mona" userId="2dab9510-c21b-49a0-b5e3-301afc4d49bd" providerId="ADAL" clId="{0A024AB0-2E57-45DB-BE0B-671BF436E612}" dt="2025-09-02T08:16:58.985" v="29" actId="20577"/>
          <ac:spMkLst>
            <pc:docMk/>
            <pc:sldMk cId="3287027544" sldId="264"/>
            <ac:spMk id="3" creationId="{66B7F6B0-4078-497C-9645-688571EEEC98}"/>
          </ac:spMkLst>
        </pc:spChg>
      </pc:sldChg>
    </pc:docChg>
  </pc:docChgLst>
  <pc:docChgLst>
    <pc:chgData name="Hynes, Danielle" userId="S::danielle.hynes@mheducation.com::0ccc2ba8-ff79-4b67-b7a3-807cf5c97d3e" providerId="AD" clId="Web-{4FC862C3-59DD-471F-2766-E57B813A1124}"/>
    <pc:docChg chg="modSld">
      <pc:chgData name="Hynes, Danielle" userId="S::danielle.hynes@mheducation.com::0ccc2ba8-ff79-4b67-b7a3-807cf5c97d3e" providerId="AD" clId="Web-{4FC862C3-59DD-471F-2766-E57B813A1124}" dt="2025-06-23T15:03:23.524" v="51"/>
      <pc:docMkLst>
        <pc:docMk/>
      </pc:docMkLst>
      <pc:sldChg chg="modSp">
        <pc:chgData name="Hynes, Danielle" userId="S::danielle.hynes@mheducation.com::0ccc2ba8-ff79-4b67-b7a3-807cf5c97d3e" providerId="AD" clId="Web-{4FC862C3-59DD-471F-2766-E57B813A1124}" dt="2025-06-23T15:03:23.524" v="51"/>
        <pc:sldMkLst>
          <pc:docMk/>
          <pc:sldMk cId="3311713869" sldId="256"/>
        </pc:sldMkLst>
      </pc:sldChg>
      <pc:sldChg chg="modSp">
        <pc:chgData name="Hynes, Danielle" userId="S::danielle.hynes@mheducation.com::0ccc2ba8-ff79-4b67-b7a3-807cf5c97d3e" providerId="AD" clId="Web-{4FC862C3-59DD-471F-2766-E57B813A1124}" dt="2025-06-23T14:59:49.109" v="11"/>
        <pc:sldMkLst>
          <pc:docMk/>
          <pc:sldMk cId="1490777329" sldId="263"/>
        </pc:sldMkLst>
      </pc:sldChg>
      <pc:sldChg chg="modSp">
        <pc:chgData name="Hynes, Danielle" userId="S::danielle.hynes@mheducation.com::0ccc2ba8-ff79-4b67-b7a3-807cf5c97d3e" providerId="AD" clId="Web-{4FC862C3-59DD-471F-2766-E57B813A1124}" dt="2025-06-23T15:00:22.157" v="15"/>
        <pc:sldMkLst>
          <pc:docMk/>
          <pc:sldMk cId="3287027544" sldId="264"/>
        </pc:sldMkLst>
      </pc:sldChg>
      <pc:sldChg chg="modSp">
        <pc:chgData name="Hynes, Danielle" userId="S::danielle.hynes@mheducation.com::0ccc2ba8-ff79-4b67-b7a3-807cf5c97d3e" providerId="AD" clId="Web-{4FC862C3-59DD-471F-2766-E57B813A1124}" dt="2025-06-23T15:00:55.784" v="18"/>
        <pc:sldMkLst>
          <pc:docMk/>
          <pc:sldMk cId="3394548265" sldId="267"/>
        </pc:sldMkLst>
      </pc:sldChg>
      <pc:sldChg chg="modSp">
        <pc:chgData name="Hynes, Danielle" userId="S::danielle.hynes@mheducation.com::0ccc2ba8-ff79-4b67-b7a3-807cf5c97d3e" providerId="AD" clId="Web-{4FC862C3-59DD-471F-2766-E57B813A1124}" dt="2025-06-23T15:01:33.957" v="31"/>
        <pc:sldMkLst>
          <pc:docMk/>
          <pc:sldMk cId="3007560483" sldId="269"/>
        </pc:sldMkLst>
      </pc:sldChg>
      <pc:sldChg chg="modSp">
        <pc:chgData name="Hynes, Danielle" userId="S::danielle.hynes@mheducation.com::0ccc2ba8-ff79-4b67-b7a3-807cf5c97d3e" providerId="AD" clId="Web-{4FC862C3-59DD-471F-2766-E57B813A1124}" dt="2025-06-23T15:01:50.583" v="36"/>
        <pc:sldMkLst>
          <pc:docMk/>
          <pc:sldMk cId="2198116726" sldId="270"/>
        </pc:sldMkLst>
      </pc:sldChg>
    </pc:docChg>
  </pc:docChgLst>
  <pc:docChgLst>
    <pc:chgData name="Coulter, James" userId="S::james.coulter@mheducation.com::84173ed0-279e-449d-bc87-a1be69e73b5e" providerId="AD" clId="Web-{946245AC-8451-A5D1-A5C5-FA6683DDA91B}"/>
    <pc:docChg chg="addSld modSld modSection">
      <pc:chgData name="Coulter, James" userId="S::james.coulter@mheducation.com::84173ed0-279e-449d-bc87-a1be69e73b5e" providerId="AD" clId="Web-{946245AC-8451-A5D1-A5C5-FA6683DDA91B}" dt="2025-08-15T18:54:03.880" v="70"/>
      <pc:docMkLst>
        <pc:docMk/>
      </pc:docMkLst>
      <pc:sldChg chg="addSp delSp modSp">
        <pc:chgData name="Coulter, James" userId="S::james.coulter@mheducation.com::84173ed0-279e-449d-bc87-a1be69e73b5e" providerId="AD" clId="Web-{946245AC-8451-A5D1-A5C5-FA6683DDA91B}" dt="2025-08-15T18:53:24.363" v="58" actId="1076"/>
        <pc:sldMkLst>
          <pc:docMk/>
          <pc:sldMk cId="3555082035" sldId="265"/>
        </pc:sldMkLst>
        <pc:spChg chg="mod">
          <ac:chgData name="Coulter, James" userId="S::james.coulter@mheducation.com::84173ed0-279e-449d-bc87-a1be69e73b5e" providerId="AD" clId="Web-{946245AC-8451-A5D1-A5C5-FA6683DDA91B}" dt="2025-08-15T18:48:18.195" v="37" actId="14100"/>
          <ac:spMkLst>
            <pc:docMk/>
            <pc:sldMk cId="3555082035" sldId="265"/>
            <ac:spMk id="3" creationId="{9504D174-D28C-2C74-B377-AC9BEBBEEAEF}"/>
          </ac:spMkLst>
        </pc:spChg>
        <pc:spChg chg="mod">
          <ac:chgData name="Coulter, James" userId="S::james.coulter@mheducation.com::84173ed0-279e-449d-bc87-a1be69e73b5e" providerId="AD" clId="Web-{946245AC-8451-A5D1-A5C5-FA6683DDA91B}" dt="2025-08-15T18:37:34.296" v="8" actId="20577"/>
          <ac:spMkLst>
            <pc:docMk/>
            <pc:sldMk cId="3555082035" sldId="265"/>
            <ac:spMk id="4" creationId="{5C27ABC1-9B4C-2438-BD05-CC89D9D78A06}"/>
          </ac:spMkLst>
        </pc:spChg>
        <pc:spChg chg="mod">
          <ac:chgData name="Coulter, James" userId="S::james.coulter@mheducation.com::84173ed0-279e-449d-bc87-a1be69e73b5e" providerId="AD" clId="Web-{946245AC-8451-A5D1-A5C5-FA6683DDA91B}" dt="2025-08-15T18:48:29.586" v="38" actId="1076"/>
          <ac:spMkLst>
            <pc:docMk/>
            <pc:sldMk cId="3555082035" sldId="265"/>
            <ac:spMk id="5" creationId="{9504D174-D28C-2C74-B377-AC9BEBBEEAEF}"/>
          </ac:spMkLst>
        </pc:spChg>
        <pc:spChg chg="mod">
          <ac:chgData name="Coulter, James" userId="S::james.coulter@mheducation.com::84173ed0-279e-449d-bc87-a1be69e73b5e" providerId="AD" clId="Web-{946245AC-8451-A5D1-A5C5-FA6683DDA91B}" dt="2025-08-15T18:48:29.602" v="39" actId="1076"/>
          <ac:spMkLst>
            <pc:docMk/>
            <pc:sldMk cId="3555082035" sldId="265"/>
            <ac:spMk id="6" creationId="{08F2B767-B89D-9F0D-4680-F0794D3027E9}"/>
          </ac:spMkLst>
        </pc:spChg>
        <pc:picChg chg="mod">
          <ac:chgData name="Coulter, James" userId="S::james.coulter@mheducation.com::84173ed0-279e-449d-bc87-a1be69e73b5e" providerId="AD" clId="Web-{946245AC-8451-A5D1-A5C5-FA6683DDA91B}" dt="2025-08-15T18:25:04.563" v="5" actId="1076"/>
          <ac:picMkLst>
            <pc:docMk/>
            <pc:sldMk cId="3555082035" sldId="265"/>
            <ac:picMk id="7" creationId="{0135CFB4-8F41-74BE-9FC7-048169F0EDD1}"/>
          </ac:picMkLst>
        </pc:picChg>
        <pc:picChg chg="add mod">
          <ac:chgData name="Coulter, James" userId="S::james.coulter@mheducation.com::84173ed0-279e-449d-bc87-a1be69e73b5e" providerId="AD" clId="Web-{946245AC-8451-A5D1-A5C5-FA6683DDA91B}" dt="2025-08-15T18:38:12.126" v="13" actId="1076"/>
          <ac:picMkLst>
            <pc:docMk/>
            <pc:sldMk cId="3555082035" sldId="265"/>
            <ac:picMk id="8" creationId="{2C531F9B-059B-F722-0476-9BF0C2943011}"/>
          </ac:picMkLst>
        </pc:picChg>
        <pc:picChg chg="add mod">
          <ac:chgData name="Coulter, James" userId="S::james.coulter@mheducation.com::84173ed0-279e-449d-bc87-a1be69e73b5e" providerId="AD" clId="Web-{946245AC-8451-A5D1-A5C5-FA6683DDA91B}" dt="2025-08-15T18:53:24.363" v="58" actId="1076"/>
          <ac:picMkLst>
            <pc:docMk/>
            <pc:sldMk cId="3555082035" sldId="265"/>
            <ac:picMk id="11" creationId="{071B9A8D-CA7D-CF9D-0863-2126FF114EAF}"/>
          </ac:picMkLst>
        </pc:picChg>
        <pc:picChg chg="add mod">
          <ac:chgData name="Coulter, James" userId="S::james.coulter@mheducation.com::84173ed0-279e-449d-bc87-a1be69e73b5e" providerId="AD" clId="Web-{946245AC-8451-A5D1-A5C5-FA6683DDA91B}" dt="2025-08-15T18:53:18.051" v="57" actId="1076"/>
          <ac:picMkLst>
            <pc:docMk/>
            <pc:sldMk cId="3555082035" sldId="265"/>
            <ac:picMk id="12" creationId="{5CEDE747-DE6F-308E-A761-7BE12798CED5}"/>
          </ac:picMkLst>
        </pc:picChg>
      </pc:sldChg>
      <pc:sldChg chg="delSp modSp add replId">
        <pc:chgData name="Coulter, James" userId="S::james.coulter@mheducation.com::84173ed0-279e-449d-bc87-a1be69e73b5e" providerId="AD" clId="Web-{946245AC-8451-A5D1-A5C5-FA6683DDA91B}" dt="2025-08-15T18:54:03.880" v="70"/>
        <pc:sldMkLst>
          <pc:docMk/>
          <pc:sldMk cId="73374297" sldId="271"/>
        </pc:sldMkLst>
        <pc:spChg chg="mod">
          <ac:chgData name="Coulter, James" userId="S::james.coulter@mheducation.com::84173ed0-279e-449d-bc87-a1be69e73b5e" providerId="AD" clId="Web-{946245AC-8451-A5D1-A5C5-FA6683DDA91B}" dt="2025-08-15T18:54:00.693" v="69" actId="20577"/>
          <ac:spMkLst>
            <pc:docMk/>
            <pc:sldMk cId="73374297" sldId="271"/>
            <ac:spMk id="2" creationId="{0404C119-CA33-A6C4-2F30-3445948E3087}"/>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A group of people around a table&#10;&#10;AI-generated content may be incorrect.">
            <a:extLst>
              <a:ext uri="{FF2B5EF4-FFF2-40B4-BE49-F238E27FC236}">
                <a16:creationId xmlns:a16="http://schemas.microsoft.com/office/drawing/2014/main" id="{A259098E-2788-1D7E-A7FE-90A739B0FC9B}"/>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3070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8" name="Picture 7" descr="A person talking to another person.">
            <a:extLst>
              <a:ext uri="{FF2B5EF4-FFF2-40B4-BE49-F238E27FC236}">
                <a16:creationId xmlns:a16="http://schemas.microsoft.com/office/drawing/2014/main" id="{F6BC5854-0DBD-6C98-6F3C-6F8270B9F2B3}"/>
              </a:ext>
            </a:extLst>
          </p:cNvPr>
          <p:cNvPicPr>
            <a:picLocks noChangeAspect="1"/>
          </p:cNvPicPr>
          <p:nvPr userDrawn="1"/>
        </p:nvPicPr>
        <p:blipFill>
          <a:blip r:embed="rId2"/>
          <a:stretch>
            <a:fillRect/>
          </a:stretch>
        </p:blipFill>
        <p:spPr>
          <a:xfrm>
            <a:off x="0" y="0"/>
            <a:ext cx="12191998" cy="6857999"/>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5153845" cy="971306"/>
          </a:xfrm>
        </p:spPr>
        <p:txBody>
          <a:bodyPr>
            <a:normAutofit/>
          </a:bodyPr>
          <a:lstStyle>
            <a:lvl1pPr>
              <a:defRPr sz="3600" b="1" i="0">
                <a:solidFill>
                  <a:srgbClr val="333333"/>
                </a:solidFill>
                <a:latin typeface="Proxima Nova Extrabold" panose="02000506030000020004" pitchFamily="2" charset="0"/>
              </a:defRPr>
            </a:lvl1pPr>
          </a:lstStyle>
          <a:p>
            <a:endParaRPr lang="en-US"/>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 Placeholder 2">
            <a:extLst>
              <a:ext uri="{FF2B5EF4-FFF2-40B4-BE49-F238E27FC236}">
                <a16:creationId xmlns:a16="http://schemas.microsoft.com/office/drawing/2014/main" id="{00651D1A-0067-E249-57AC-6E45BD008C0F}"/>
              </a:ext>
            </a:extLst>
          </p:cNvPr>
          <p:cNvSpPr>
            <a:spLocks noGrp="1"/>
          </p:cNvSpPr>
          <p:nvPr>
            <p:ph type="body" idx="1"/>
          </p:nvPr>
        </p:nvSpPr>
        <p:spPr>
          <a:xfrm>
            <a:off x="699441" y="1645211"/>
            <a:ext cx="5157787" cy="1368863"/>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Content Placeholder 3">
            <a:extLst>
              <a:ext uri="{FF2B5EF4-FFF2-40B4-BE49-F238E27FC236}">
                <a16:creationId xmlns:a16="http://schemas.microsoft.com/office/drawing/2014/main" id="{9E1D6147-4386-26C4-A12F-FA76B3B2A1E3}"/>
              </a:ext>
            </a:extLst>
          </p:cNvPr>
          <p:cNvSpPr>
            <a:spLocks noGrp="1"/>
          </p:cNvSpPr>
          <p:nvPr>
            <p:ph sz="half" idx="2"/>
          </p:nvPr>
        </p:nvSpPr>
        <p:spPr>
          <a:xfrm>
            <a:off x="699442" y="3140764"/>
            <a:ext cx="5157787" cy="2887051"/>
          </a:xfrm>
        </p:spPr>
        <p:txBody>
          <a:bodyPr>
            <a:normAutofit/>
          </a:bodyPr>
          <a:lstStyle>
            <a:lvl1pPr>
              <a:defRPr sz="1600" b="0" i="0">
                <a:solidFill>
                  <a:srgbClr val="333333"/>
                </a:solidFill>
                <a:latin typeface="Proxima Nova" panose="02000506030000020004" pitchFamily="2" charset="0"/>
              </a:defRPr>
            </a:lvl1pPr>
            <a:lvl2pPr>
              <a:defRPr sz="1600">
                <a:solidFill>
                  <a:srgbClr val="333333"/>
                </a:solidFill>
                <a:latin typeface="Proxima Nova" panose="02000506030000020004" pitchFamily="2" charset="0"/>
              </a:defRPr>
            </a:lvl2pPr>
            <a:lvl3pPr>
              <a:defRPr sz="1600">
                <a:solidFill>
                  <a:srgbClr val="333333"/>
                </a:solidFill>
                <a:latin typeface="Proxima Nova" panose="02000506030000020004" pitchFamily="2" charset="0"/>
              </a:defRPr>
            </a:lvl3pPr>
            <a:lvl4pPr>
              <a:defRPr sz="1600">
                <a:solidFill>
                  <a:srgbClr val="333333"/>
                </a:solidFill>
                <a:latin typeface="Proxima Nova" panose="02000506030000020004" pitchFamily="2" charset="0"/>
              </a:defRPr>
            </a:lvl4pPr>
            <a:lvl5pPr>
              <a:defRPr sz="1600">
                <a:solidFill>
                  <a:srgbClr val="333333"/>
                </a:solidFill>
                <a:latin typeface="Proxima Nova" panose="02000506030000020004" pitchFamily="2" charset="0"/>
              </a:defRPr>
            </a:lvl5pPr>
          </a:lstStyle>
          <a:p>
            <a:pPr lvl="0"/>
            <a:r>
              <a:rPr lang="en-US"/>
              <a:t>Click to edit Master text styles</a:t>
            </a:r>
          </a:p>
        </p:txBody>
      </p:sp>
    </p:spTree>
    <p:extLst>
      <p:ext uri="{BB962C8B-B14F-4D97-AF65-F5344CB8AC3E}">
        <p14:creationId xmlns:p14="http://schemas.microsoft.com/office/powerpoint/2010/main" val="1437933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952C2-0401-9128-6545-4858CD1A09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F1E5E3-29D2-8D17-294D-06F85538A5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771BF0-C51A-7DE3-9BDE-C84AB090FED9}"/>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5" name="Footer Placeholder 4">
            <a:extLst>
              <a:ext uri="{FF2B5EF4-FFF2-40B4-BE49-F238E27FC236}">
                <a16:creationId xmlns:a16="http://schemas.microsoft.com/office/drawing/2014/main" id="{5D6BDF32-9838-D933-E1E2-2B2BA5B962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FD08F2-0C56-9286-8E21-7614F50E16BE}"/>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3033882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5503C-B7D4-9425-957C-4921638F4A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B605027-A1EE-FBE0-37C5-7B389E7DE2C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E5B866-F3CA-1C30-7506-768FD77B32D9}"/>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5" name="Footer Placeholder 4">
            <a:extLst>
              <a:ext uri="{FF2B5EF4-FFF2-40B4-BE49-F238E27FC236}">
                <a16:creationId xmlns:a16="http://schemas.microsoft.com/office/drawing/2014/main" id="{3630FB6F-6C63-886A-B332-8AD5AE9488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279173-1422-2189-AD58-CCE76FAA4B3B}"/>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2382154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70CB5-7284-46D0-9BC7-A2FF896427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FE6BF0-38B6-4F9E-E6C7-9C225D7C75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D33DF5B-03BB-5B4F-19EC-553D243A02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6CDAB5-48C7-5F93-0C1B-7B9B85D0E3B8}"/>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6" name="Footer Placeholder 5">
            <a:extLst>
              <a:ext uri="{FF2B5EF4-FFF2-40B4-BE49-F238E27FC236}">
                <a16:creationId xmlns:a16="http://schemas.microsoft.com/office/drawing/2014/main" id="{F9F5ED3A-FDEA-4016-3DD1-E81C367376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04A858-E250-BC65-3378-470FC78A3EFA}"/>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1969242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63708-D88A-7A89-F78A-BEC62E42FEA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1E312D-A87A-6C89-E31D-C11F42ACF1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E6C693-49C0-51C8-1A02-C111736C05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8086ED-B2D4-615B-B4DB-09FA0CC0B4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231668-EEC8-E661-F0BE-FC348BAFFF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3FA7D83-A8B7-BB3A-2899-C8B27A9942F4}"/>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8" name="Footer Placeholder 7">
            <a:extLst>
              <a:ext uri="{FF2B5EF4-FFF2-40B4-BE49-F238E27FC236}">
                <a16:creationId xmlns:a16="http://schemas.microsoft.com/office/drawing/2014/main" id="{A6F519AF-440C-15E0-77EC-62B41F96E0E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99D53D-95ED-51C9-D173-E3E6127BAC25}"/>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539030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4FA62-34A8-E5C0-29B1-4128F05EA1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41BA50-B467-7E80-BBAD-4DBC66D97848}"/>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4" name="Footer Placeholder 3">
            <a:extLst>
              <a:ext uri="{FF2B5EF4-FFF2-40B4-BE49-F238E27FC236}">
                <a16:creationId xmlns:a16="http://schemas.microsoft.com/office/drawing/2014/main" id="{0657B6C6-94F7-FEF3-45BF-258439E2C9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FEC02B-9315-FE32-E6AC-9D33A8F0D016}"/>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147108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AFA004-901C-7BDC-E55B-E1DFC1F2E47F}"/>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3" name="Footer Placeholder 2">
            <a:extLst>
              <a:ext uri="{FF2B5EF4-FFF2-40B4-BE49-F238E27FC236}">
                <a16:creationId xmlns:a16="http://schemas.microsoft.com/office/drawing/2014/main" id="{2B6356B7-43F8-2007-5E6E-2FAFA5356D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98B3B8-D5CD-D690-BE53-5B9A8C0B56BB}"/>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3575317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053D4-FF97-5579-7CD6-FFB2428CF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CBED7B6-2CEF-D188-F964-7F3319E629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50D002-A250-5BA0-751E-6096CF5AAD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3B3CF8-4D17-FD67-95BC-FF3BAF562AE4}"/>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6" name="Footer Placeholder 5">
            <a:extLst>
              <a:ext uri="{FF2B5EF4-FFF2-40B4-BE49-F238E27FC236}">
                <a16:creationId xmlns:a16="http://schemas.microsoft.com/office/drawing/2014/main" id="{B7B4B315-F57D-8080-F85D-904A99325C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05D655-490B-98F9-E7FE-320638556689}"/>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29701200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BB26-2F4F-708E-4223-B7C8CC2C7F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0B3F66-FBD1-88AB-93A5-682F5D16A2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C7006F-27FC-D427-9C2A-C4D5267D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A91987-AFF0-B296-D57F-1F993A28893E}"/>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6" name="Footer Placeholder 5">
            <a:extLst>
              <a:ext uri="{FF2B5EF4-FFF2-40B4-BE49-F238E27FC236}">
                <a16:creationId xmlns:a16="http://schemas.microsoft.com/office/drawing/2014/main" id="{204DCBCA-27E1-81BF-0F0C-A85E590DE4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6B2ED2-420A-C440-FF87-C8712C37DB2F}"/>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2290861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742AE-60F5-DDFA-AFF8-BA950817031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C5D7486-5AD3-ADE5-EC40-DE477AAFC3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83F7CF-D88A-B455-D7AB-54CB46721B2E}"/>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5" name="Footer Placeholder 4">
            <a:extLst>
              <a:ext uri="{FF2B5EF4-FFF2-40B4-BE49-F238E27FC236}">
                <a16:creationId xmlns:a16="http://schemas.microsoft.com/office/drawing/2014/main" id="{349286C0-F155-9792-F7A3-55E5E5D8C4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6F355A-4D6A-E106-D64A-44D2D6C4C50E}"/>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46172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3BBE5FB-9F79-F2B9-8C26-28B78532759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Slide Number Placeholder 4">
            <a:extLst>
              <a:ext uri="{FF2B5EF4-FFF2-40B4-BE49-F238E27FC236}">
                <a16:creationId xmlns:a16="http://schemas.microsoft.com/office/drawing/2014/main" id="{A37E70C7-BF46-5A58-4AE1-B162CF9B6667}"/>
              </a:ext>
            </a:extLst>
          </p:cNvPr>
          <p:cNvSpPr>
            <a:spLocks noGrp="1"/>
          </p:cNvSpPr>
          <p:nvPr>
            <p:ph type="sldNum" sz="quarter" idx="12"/>
          </p:nvPr>
        </p:nvSpPr>
        <p:spPr>
          <a:xfrm>
            <a:off x="8964562" y="6031889"/>
            <a:ext cx="2743200" cy="365125"/>
          </a:xfrm>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1129745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508738-7FEA-D04E-8687-94EF336A138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C5CBC5-5665-858E-97B5-221249DD81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FC2BEB-491D-CDFD-A3E3-C8B8242B0327}"/>
              </a:ext>
            </a:extLst>
          </p:cNvPr>
          <p:cNvSpPr>
            <a:spLocks noGrp="1"/>
          </p:cNvSpPr>
          <p:nvPr>
            <p:ph type="dt" sz="half" idx="10"/>
          </p:nvPr>
        </p:nvSpPr>
        <p:spPr/>
        <p:txBody>
          <a:bodyPr/>
          <a:lstStyle/>
          <a:p>
            <a:fld id="{66B2AE4B-1545-734C-9B28-9682B86954D6}" type="datetimeFigureOut">
              <a:rPr lang="en-US" smtClean="0"/>
              <a:t>9/2/2025</a:t>
            </a:fld>
            <a:endParaRPr lang="en-US"/>
          </a:p>
        </p:txBody>
      </p:sp>
      <p:sp>
        <p:nvSpPr>
          <p:cNvPr id="5" name="Footer Placeholder 4">
            <a:extLst>
              <a:ext uri="{FF2B5EF4-FFF2-40B4-BE49-F238E27FC236}">
                <a16:creationId xmlns:a16="http://schemas.microsoft.com/office/drawing/2014/main" id="{62A932F6-B48F-C74B-8312-365D5EB1A0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E62569-0AD0-C9BF-6E14-AEE003C3316B}"/>
              </a:ext>
            </a:extLst>
          </p:cNvPr>
          <p:cNvSpPr>
            <a:spLocks noGrp="1"/>
          </p:cNvSpPr>
          <p:nvPr>
            <p:ph type="sldNum" sz="quarter" idx="12"/>
          </p:nvPr>
        </p:nvSpPr>
        <p:spPr/>
        <p:txBody>
          <a:bodyPr/>
          <a:lstStyle/>
          <a:p>
            <a:fld id="{34944165-6FE1-944C-AE82-3C1B2100ADF9}" type="slidenum">
              <a:rPr lang="en-US" smtClean="0"/>
              <a:t>‹#›</a:t>
            </a:fld>
            <a:endParaRPr lang="en-US"/>
          </a:p>
        </p:txBody>
      </p:sp>
    </p:spTree>
    <p:extLst>
      <p:ext uri="{BB962C8B-B14F-4D97-AF65-F5344CB8AC3E}">
        <p14:creationId xmlns:p14="http://schemas.microsoft.com/office/powerpoint/2010/main" val="321397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61AB28-9ACE-FC32-20EA-2BCA4FE88CE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10326855" cy="971306"/>
          </a:xfrm>
        </p:spPr>
        <p:txBody>
          <a:bodyPr>
            <a:normAutofit/>
          </a:bodyPr>
          <a:lstStyle>
            <a:lvl1pPr>
              <a:defRPr sz="3600" b="1" i="0">
                <a:solidFill>
                  <a:srgbClr val="333333"/>
                </a:solidFill>
                <a:latin typeface="Proxima Nova Extrabold" panose="02000506030000020004" pitchFamily="2" charset="0"/>
              </a:defRPr>
            </a:lvl1pPr>
          </a:lstStyle>
          <a:p>
            <a:r>
              <a:rPr lang="en-US"/>
              <a:t>Click to edit Master title style</a:t>
            </a:r>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13">
            <a:extLst>
              <a:ext uri="{FF2B5EF4-FFF2-40B4-BE49-F238E27FC236}">
                <a16:creationId xmlns:a16="http://schemas.microsoft.com/office/drawing/2014/main" id="{F6B022CC-C75A-5B3D-393D-7D92B51872D4}"/>
              </a:ext>
            </a:extLst>
          </p:cNvPr>
          <p:cNvSpPr/>
          <p:nvPr userDrawn="1"/>
        </p:nvSpPr>
        <p:spPr>
          <a:xfrm>
            <a:off x="7540486" y="1542049"/>
            <a:ext cx="3184952" cy="4027290"/>
          </a:xfrm>
          <a:prstGeom prst="rect">
            <a:avLst/>
          </a:prstGeom>
          <a:solidFill>
            <a:schemeClr val="bg1"/>
          </a:solidFill>
          <a:ln>
            <a:noFill/>
          </a:ln>
          <a:effectLst>
            <a:outerShdw blurRad="140910" dist="23318" dir="4260000" sx="100336" sy="100336" algn="ctr" rotWithShape="0">
              <a:schemeClr val="tx1">
                <a:alpha val="40241"/>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161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067A689-CE6E-FE50-307C-E830E5AD2D6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5153845" cy="971306"/>
          </a:xfrm>
        </p:spPr>
        <p:txBody>
          <a:bodyPr>
            <a:normAutofit/>
          </a:bodyPr>
          <a:lstStyle>
            <a:lvl1pPr>
              <a:defRPr sz="3600" b="1" i="0">
                <a:solidFill>
                  <a:srgbClr val="333333"/>
                </a:solidFill>
                <a:latin typeface="Proxima Nova Extrabold" panose="02000506030000020004" pitchFamily="2" charset="0"/>
              </a:defRPr>
            </a:lvl1pPr>
          </a:lstStyle>
          <a:p>
            <a:endParaRPr lang="en-US"/>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 Placeholder 2">
            <a:extLst>
              <a:ext uri="{FF2B5EF4-FFF2-40B4-BE49-F238E27FC236}">
                <a16:creationId xmlns:a16="http://schemas.microsoft.com/office/drawing/2014/main" id="{00651D1A-0067-E249-57AC-6E45BD008C0F}"/>
              </a:ext>
            </a:extLst>
          </p:cNvPr>
          <p:cNvSpPr>
            <a:spLocks noGrp="1"/>
          </p:cNvSpPr>
          <p:nvPr>
            <p:ph type="body" idx="1"/>
          </p:nvPr>
        </p:nvSpPr>
        <p:spPr>
          <a:xfrm>
            <a:off x="699441" y="1645211"/>
            <a:ext cx="5157787" cy="1368863"/>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Content Placeholder 3">
            <a:extLst>
              <a:ext uri="{FF2B5EF4-FFF2-40B4-BE49-F238E27FC236}">
                <a16:creationId xmlns:a16="http://schemas.microsoft.com/office/drawing/2014/main" id="{9E1D6147-4386-26C4-A12F-FA76B3B2A1E3}"/>
              </a:ext>
            </a:extLst>
          </p:cNvPr>
          <p:cNvSpPr>
            <a:spLocks noGrp="1"/>
          </p:cNvSpPr>
          <p:nvPr>
            <p:ph sz="half" idx="2"/>
          </p:nvPr>
        </p:nvSpPr>
        <p:spPr>
          <a:xfrm>
            <a:off x="699442" y="3140764"/>
            <a:ext cx="5157787" cy="2887051"/>
          </a:xfrm>
        </p:spPr>
        <p:txBody>
          <a:bodyPr>
            <a:normAutofit/>
          </a:bodyPr>
          <a:lstStyle>
            <a:lvl1pPr>
              <a:defRPr sz="1600" b="0" i="0">
                <a:solidFill>
                  <a:srgbClr val="333333"/>
                </a:solidFill>
                <a:latin typeface="Proxima Nova" panose="02000506030000020004" pitchFamily="2" charset="0"/>
              </a:defRPr>
            </a:lvl1pPr>
            <a:lvl2pPr>
              <a:defRPr sz="1600">
                <a:solidFill>
                  <a:srgbClr val="333333"/>
                </a:solidFill>
                <a:latin typeface="Proxima Nova" panose="02000506030000020004" pitchFamily="2" charset="0"/>
              </a:defRPr>
            </a:lvl2pPr>
            <a:lvl3pPr>
              <a:defRPr sz="1600">
                <a:solidFill>
                  <a:srgbClr val="333333"/>
                </a:solidFill>
                <a:latin typeface="Proxima Nova" panose="02000506030000020004" pitchFamily="2" charset="0"/>
              </a:defRPr>
            </a:lvl3pPr>
            <a:lvl4pPr>
              <a:defRPr sz="1600">
                <a:solidFill>
                  <a:srgbClr val="333333"/>
                </a:solidFill>
                <a:latin typeface="Proxima Nova" panose="02000506030000020004" pitchFamily="2" charset="0"/>
              </a:defRPr>
            </a:lvl4pPr>
            <a:lvl5pPr>
              <a:defRPr sz="1600">
                <a:solidFill>
                  <a:srgbClr val="333333"/>
                </a:solidFill>
                <a:latin typeface="Proxima Nova" panose="02000506030000020004" pitchFamily="2" charset="0"/>
              </a:defRPr>
            </a:lvl5pPr>
          </a:lstStyle>
          <a:p>
            <a:pPr lvl="0"/>
            <a:r>
              <a:rPr lang="en-US"/>
              <a:t>Click to edit Master text styles</a:t>
            </a:r>
          </a:p>
        </p:txBody>
      </p:sp>
    </p:spTree>
    <p:extLst>
      <p:ext uri="{BB962C8B-B14F-4D97-AF65-F5344CB8AC3E}">
        <p14:creationId xmlns:p14="http://schemas.microsoft.com/office/powerpoint/2010/main" val="2168689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5E57CE2-63F9-FAB2-B189-209437E8889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5153845" cy="971306"/>
          </a:xfrm>
        </p:spPr>
        <p:txBody>
          <a:bodyPr>
            <a:normAutofit/>
          </a:bodyPr>
          <a:lstStyle>
            <a:lvl1pPr>
              <a:defRPr sz="3600" b="1" i="0">
                <a:solidFill>
                  <a:srgbClr val="333333"/>
                </a:solidFill>
                <a:latin typeface="Proxima Nova Extrabold" panose="02000506030000020004" pitchFamily="2" charset="0"/>
              </a:defRPr>
            </a:lvl1pPr>
          </a:lstStyle>
          <a:p>
            <a:endParaRPr lang="en-US"/>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 Placeholder 2">
            <a:extLst>
              <a:ext uri="{FF2B5EF4-FFF2-40B4-BE49-F238E27FC236}">
                <a16:creationId xmlns:a16="http://schemas.microsoft.com/office/drawing/2014/main" id="{00651D1A-0067-E249-57AC-6E45BD008C0F}"/>
              </a:ext>
            </a:extLst>
          </p:cNvPr>
          <p:cNvSpPr>
            <a:spLocks noGrp="1"/>
          </p:cNvSpPr>
          <p:nvPr>
            <p:ph type="body" idx="1"/>
          </p:nvPr>
        </p:nvSpPr>
        <p:spPr>
          <a:xfrm>
            <a:off x="699441" y="1645211"/>
            <a:ext cx="5157787" cy="1368863"/>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Content Placeholder 3">
            <a:extLst>
              <a:ext uri="{FF2B5EF4-FFF2-40B4-BE49-F238E27FC236}">
                <a16:creationId xmlns:a16="http://schemas.microsoft.com/office/drawing/2014/main" id="{9E1D6147-4386-26C4-A12F-FA76B3B2A1E3}"/>
              </a:ext>
            </a:extLst>
          </p:cNvPr>
          <p:cNvSpPr>
            <a:spLocks noGrp="1"/>
          </p:cNvSpPr>
          <p:nvPr>
            <p:ph sz="half" idx="2"/>
          </p:nvPr>
        </p:nvSpPr>
        <p:spPr>
          <a:xfrm>
            <a:off x="699442" y="3140764"/>
            <a:ext cx="5157787" cy="2887051"/>
          </a:xfrm>
        </p:spPr>
        <p:txBody>
          <a:bodyPr>
            <a:normAutofit/>
          </a:bodyPr>
          <a:lstStyle>
            <a:lvl1pPr>
              <a:defRPr sz="1600" b="0" i="0">
                <a:solidFill>
                  <a:srgbClr val="333333"/>
                </a:solidFill>
                <a:latin typeface="Proxima Nova" panose="02000506030000020004" pitchFamily="2" charset="0"/>
              </a:defRPr>
            </a:lvl1pPr>
            <a:lvl2pPr>
              <a:defRPr sz="1600">
                <a:solidFill>
                  <a:srgbClr val="333333"/>
                </a:solidFill>
                <a:latin typeface="Proxima Nova" panose="02000506030000020004" pitchFamily="2" charset="0"/>
              </a:defRPr>
            </a:lvl2pPr>
            <a:lvl3pPr>
              <a:defRPr sz="1600">
                <a:solidFill>
                  <a:srgbClr val="333333"/>
                </a:solidFill>
                <a:latin typeface="Proxima Nova" panose="02000506030000020004" pitchFamily="2" charset="0"/>
              </a:defRPr>
            </a:lvl3pPr>
            <a:lvl4pPr>
              <a:defRPr sz="1600">
                <a:solidFill>
                  <a:srgbClr val="333333"/>
                </a:solidFill>
                <a:latin typeface="Proxima Nova" panose="02000506030000020004" pitchFamily="2" charset="0"/>
              </a:defRPr>
            </a:lvl4pPr>
            <a:lvl5pPr>
              <a:defRPr sz="1600">
                <a:solidFill>
                  <a:srgbClr val="333333"/>
                </a:solidFill>
                <a:latin typeface="Proxima Nova" panose="02000506030000020004" pitchFamily="2" charset="0"/>
              </a:defRPr>
            </a:lvl5pPr>
          </a:lstStyle>
          <a:p>
            <a:pPr lvl="0"/>
            <a:r>
              <a:rPr lang="en-US"/>
              <a:t>Click to edit Master text styles</a:t>
            </a:r>
          </a:p>
        </p:txBody>
      </p:sp>
    </p:spTree>
    <p:extLst>
      <p:ext uri="{BB962C8B-B14F-4D97-AF65-F5344CB8AC3E}">
        <p14:creationId xmlns:p14="http://schemas.microsoft.com/office/powerpoint/2010/main" val="90899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61AB28-9ACE-FC32-20EA-2BCA4FE88CE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10326855" cy="971306"/>
          </a:xfrm>
        </p:spPr>
        <p:txBody>
          <a:bodyPr>
            <a:normAutofit/>
          </a:bodyPr>
          <a:lstStyle>
            <a:lvl1pPr>
              <a:defRPr sz="3600" b="1" i="0">
                <a:solidFill>
                  <a:srgbClr val="333333"/>
                </a:solidFill>
                <a:latin typeface="Proxima Nova Extrabold" panose="02000506030000020004" pitchFamily="2" charset="0"/>
              </a:defRPr>
            </a:lvl1pPr>
          </a:lstStyle>
          <a:p>
            <a:r>
              <a:rPr lang="en-US"/>
              <a:t>Click to edit Master title style</a:t>
            </a:r>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 Placeholder 2">
            <a:extLst>
              <a:ext uri="{FF2B5EF4-FFF2-40B4-BE49-F238E27FC236}">
                <a16:creationId xmlns:a16="http://schemas.microsoft.com/office/drawing/2014/main" id="{46E9DD46-2D61-978A-DF92-6A1B14BA2BA2}"/>
              </a:ext>
            </a:extLst>
          </p:cNvPr>
          <p:cNvSpPr>
            <a:spLocks noGrp="1"/>
          </p:cNvSpPr>
          <p:nvPr>
            <p:ph type="body" idx="1"/>
          </p:nvPr>
        </p:nvSpPr>
        <p:spPr>
          <a:xfrm>
            <a:off x="699443" y="2647734"/>
            <a:ext cx="4073726" cy="492212"/>
          </a:xfrm>
        </p:spPr>
        <p:txBody>
          <a:bodyPr anchor="t"/>
          <a:lstStyle>
            <a:lvl1pPr marL="0" indent="0">
              <a:buNone/>
              <a:defRPr sz="24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3">
            <a:extLst>
              <a:ext uri="{FF2B5EF4-FFF2-40B4-BE49-F238E27FC236}">
                <a16:creationId xmlns:a16="http://schemas.microsoft.com/office/drawing/2014/main" id="{6C49B61D-0E01-858A-8F46-CB92BD5C269B}"/>
              </a:ext>
            </a:extLst>
          </p:cNvPr>
          <p:cNvSpPr>
            <a:spLocks noGrp="1"/>
          </p:cNvSpPr>
          <p:nvPr>
            <p:ph sz="half" idx="2"/>
          </p:nvPr>
        </p:nvSpPr>
        <p:spPr>
          <a:xfrm>
            <a:off x="699443" y="3508222"/>
            <a:ext cx="4073726" cy="2660276"/>
          </a:xfrm>
        </p:spPr>
        <p:txBody>
          <a:bodyPr>
            <a:normAutofit/>
          </a:bodyPr>
          <a:lstStyle>
            <a:lvl1pPr marL="0" indent="0">
              <a:buNone/>
              <a:defRPr sz="2000" b="0" i="0">
                <a:solidFill>
                  <a:srgbClr val="333333"/>
                </a:solidFill>
                <a:latin typeface="Proxima Nova" panose="02000506030000020004" pitchFamily="2" charset="0"/>
              </a:defRPr>
            </a:lvl1pPr>
            <a:lvl2pPr marL="457200" indent="0">
              <a:buNone/>
              <a:defRPr b="0" i="0">
                <a:solidFill>
                  <a:srgbClr val="333333"/>
                </a:solidFill>
                <a:latin typeface="Proxima Nova" panose="02000506030000020004" pitchFamily="2" charset="0"/>
              </a:defRPr>
            </a:lvl2pPr>
            <a:lvl3pPr marL="914400" indent="0">
              <a:buNone/>
              <a:defRPr b="0" i="0">
                <a:solidFill>
                  <a:srgbClr val="333333"/>
                </a:solidFill>
                <a:latin typeface="Proxima Nova" panose="02000506030000020004" pitchFamily="2" charset="0"/>
              </a:defRPr>
            </a:lvl3pPr>
            <a:lvl4pPr marL="1371600" indent="0">
              <a:buNone/>
              <a:defRPr b="0" i="0">
                <a:solidFill>
                  <a:srgbClr val="333333"/>
                </a:solidFill>
                <a:latin typeface="Proxima Nova" panose="02000506030000020004" pitchFamily="2" charset="0"/>
              </a:defRPr>
            </a:lvl4pPr>
            <a:lvl5pPr marL="1828800" indent="0">
              <a:buNone/>
              <a:defRPr b="0" i="0">
                <a:solidFill>
                  <a:srgbClr val="333333"/>
                </a:solidFill>
                <a:latin typeface="Proxima Nova" panose="02000506030000020004" pitchFamily="2" charset="0"/>
              </a:defRPr>
            </a:lvl5pPr>
          </a:lstStyle>
          <a:p>
            <a:pPr lvl="0"/>
            <a:r>
              <a:rPr lang="en-US"/>
              <a:t>Click to edit Master text styles</a:t>
            </a:r>
          </a:p>
        </p:txBody>
      </p:sp>
      <p:sp>
        <p:nvSpPr>
          <p:cNvPr id="6" name="Text Placeholder 4">
            <a:extLst>
              <a:ext uri="{FF2B5EF4-FFF2-40B4-BE49-F238E27FC236}">
                <a16:creationId xmlns:a16="http://schemas.microsoft.com/office/drawing/2014/main" id="{1773995E-CAD8-21D3-741B-FBC90D771C60}"/>
              </a:ext>
            </a:extLst>
          </p:cNvPr>
          <p:cNvSpPr>
            <a:spLocks noGrp="1"/>
          </p:cNvSpPr>
          <p:nvPr>
            <p:ph type="body" sz="quarter" idx="3"/>
          </p:nvPr>
        </p:nvSpPr>
        <p:spPr>
          <a:xfrm>
            <a:off x="5117463" y="2647734"/>
            <a:ext cx="4073726" cy="492212"/>
          </a:xfrm>
        </p:spPr>
        <p:txBody>
          <a:bodyPr anchor="t"/>
          <a:lstStyle>
            <a:lvl1pPr marL="0" indent="0">
              <a:buNone/>
              <a:defRPr sz="24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Content Placeholder 5">
            <a:extLst>
              <a:ext uri="{FF2B5EF4-FFF2-40B4-BE49-F238E27FC236}">
                <a16:creationId xmlns:a16="http://schemas.microsoft.com/office/drawing/2014/main" id="{7CBEFD85-3C7F-8EB2-DE04-F84D5EB209F2}"/>
              </a:ext>
            </a:extLst>
          </p:cNvPr>
          <p:cNvSpPr>
            <a:spLocks noGrp="1"/>
          </p:cNvSpPr>
          <p:nvPr>
            <p:ph sz="quarter" idx="4"/>
          </p:nvPr>
        </p:nvSpPr>
        <p:spPr>
          <a:xfrm>
            <a:off x="5117463" y="3508222"/>
            <a:ext cx="4053840" cy="2660276"/>
          </a:xfrm>
        </p:spPr>
        <p:txBody>
          <a:bodyPr>
            <a:normAutofit/>
          </a:bodyPr>
          <a:lstStyle>
            <a:lvl1pPr marL="0" indent="0">
              <a:buNone/>
              <a:defRPr sz="2000" b="0" i="0">
                <a:solidFill>
                  <a:srgbClr val="333333"/>
                </a:solidFill>
                <a:latin typeface="Proxima Nova" panose="02000506030000020004" pitchFamily="2" charset="0"/>
              </a:defRPr>
            </a:lvl1pPr>
            <a:lvl2pPr marL="457200" indent="0">
              <a:buNone/>
              <a:defRPr b="0" i="0">
                <a:solidFill>
                  <a:srgbClr val="333333"/>
                </a:solidFill>
                <a:latin typeface="Proxima Nova" panose="02000506030000020004" pitchFamily="2" charset="0"/>
              </a:defRPr>
            </a:lvl2pPr>
            <a:lvl3pPr marL="914400" indent="0">
              <a:buNone/>
              <a:defRPr b="0" i="0">
                <a:solidFill>
                  <a:srgbClr val="333333"/>
                </a:solidFill>
                <a:latin typeface="Proxima Nova" panose="02000506030000020004" pitchFamily="2" charset="0"/>
              </a:defRPr>
            </a:lvl3pPr>
            <a:lvl4pPr marL="1371600" indent="0">
              <a:buNone/>
              <a:defRPr b="0" i="0">
                <a:solidFill>
                  <a:srgbClr val="333333"/>
                </a:solidFill>
                <a:latin typeface="Proxima Nova" panose="02000506030000020004" pitchFamily="2" charset="0"/>
              </a:defRPr>
            </a:lvl4pPr>
            <a:lvl5pPr marL="1828800" indent="0">
              <a:buNone/>
              <a:defRPr b="0" i="0">
                <a:solidFill>
                  <a:srgbClr val="333333"/>
                </a:solidFill>
                <a:latin typeface="Proxima Nova" panose="02000506030000020004" pitchFamily="2" charset="0"/>
              </a:defRPr>
            </a:lvl5pPr>
          </a:lstStyle>
          <a:p>
            <a:pPr lvl="0"/>
            <a:r>
              <a:rPr lang="en-US"/>
              <a:t>Click to edit Master text styles</a:t>
            </a:r>
          </a:p>
        </p:txBody>
      </p:sp>
      <p:sp>
        <p:nvSpPr>
          <p:cNvPr id="11" name="Text Placeholder 2">
            <a:extLst>
              <a:ext uri="{FF2B5EF4-FFF2-40B4-BE49-F238E27FC236}">
                <a16:creationId xmlns:a16="http://schemas.microsoft.com/office/drawing/2014/main" id="{E7166AC2-1320-68F5-3DCD-61211ECDB34F}"/>
              </a:ext>
            </a:extLst>
          </p:cNvPr>
          <p:cNvSpPr>
            <a:spLocks noGrp="1"/>
          </p:cNvSpPr>
          <p:nvPr>
            <p:ph type="body" idx="10"/>
          </p:nvPr>
        </p:nvSpPr>
        <p:spPr>
          <a:xfrm>
            <a:off x="699441" y="1633490"/>
            <a:ext cx="10334740" cy="670797"/>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15" name="Straight Connector 14">
            <a:extLst>
              <a:ext uri="{FF2B5EF4-FFF2-40B4-BE49-F238E27FC236}">
                <a16:creationId xmlns:a16="http://schemas.microsoft.com/office/drawing/2014/main" id="{3321EE71-F516-E413-202D-54A589E5958E}"/>
              </a:ext>
            </a:extLst>
          </p:cNvPr>
          <p:cNvCxnSpPr>
            <a:cxnSpLocks/>
          </p:cNvCxnSpPr>
          <p:nvPr userDrawn="1"/>
        </p:nvCxnSpPr>
        <p:spPr>
          <a:xfrm>
            <a:off x="699441" y="3231386"/>
            <a:ext cx="3470223" cy="0"/>
          </a:xfrm>
          <a:prstGeom prst="line">
            <a:avLst/>
          </a:prstGeom>
          <a:ln w="28575">
            <a:solidFill>
              <a:srgbClr val="E5E5E5"/>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D9DBB34-E23E-79C3-586B-BA3D65BF8D5B}"/>
              </a:ext>
            </a:extLst>
          </p:cNvPr>
          <p:cNvCxnSpPr>
            <a:cxnSpLocks/>
          </p:cNvCxnSpPr>
          <p:nvPr userDrawn="1"/>
        </p:nvCxnSpPr>
        <p:spPr>
          <a:xfrm>
            <a:off x="5108456" y="3231386"/>
            <a:ext cx="3468624" cy="0"/>
          </a:xfrm>
          <a:prstGeom prst="line">
            <a:avLst/>
          </a:prstGeom>
          <a:ln w="28575">
            <a:solidFill>
              <a:srgbClr val="E5E5E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8520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8C4D5E8-402D-8A2C-CF42-C7C9C320FDE3}"/>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10326855" cy="971306"/>
          </a:xfrm>
        </p:spPr>
        <p:txBody>
          <a:bodyPr>
            <a:normAutofit/>
          </a:bodyPr>
          <a:lstStyle>
            <a:lvl1pPr>
              <a:defRPr sz="3600" b="1" i="0">
                <a:solidFill>
                  <a:srgbClr val="333333"/>
                </a:solidFill>
                <a:latin typeface="Proxima Nova Extrabold" panose="02000506030000020004" pitchFamily="2" charset="0"/>
              </a:defRPr>
            </a:lvl1pPr>
          </a:lstStyle>
          <a:p>
            <a:r>
              <a:rPr lang="en-US"/>
              <a:t>Click to edit Master title style</a:t>
            </a:r>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 Placeholder 2">
            <a:extLst>
              <a:ext uri="{FF2B5EF4-FFF2-40B4-BE49-F238E27FC236}">
                <a16:creationId xmlns:a16="http://schemas.microsoft.com/office/drawing/2014/main" id="{46E9DD46-2D61-978A-DF92-6A1B14BA2BA2}"/>
              </a:ext>
            </a:extLst>
          </p:cNvPr>
          <p:cNvSpPr>
            <a:spLocks noGrp="1"/>
          </p:cNvSpPr>
          <p:nvPr>
            <p:ph type="body" idx="1"/>
          </p:nvPr>
        </p:nvSpPr>
        <p:spPr>
          <a:xfrm>
            <a:off x="699444" y="2647734"/>
            <a:ext cx="3131578" cy="492212"/>
          </a:xfrm>
        </p:spPr>
        <p:txBody>
          <a:bodyPr anchor="t">
            <a:noAutofit/>
          </a:bodyPr>
          <a:lstStyle>
            <a:lvl1pPr marL="0" indent="0">
              <a:buNone/>
              <a:defRPr sz="2000" b="1"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3">
            <a:extLst>
              <a:ext uri="{FF2B5EF4-FFF2-40B4-BE49-F238E27FC236}">
                <a16:creationId xmlns:a16="http://schemas.microsoft.com/office/drawing/2014/main" id="{6C49B61D-0E01-858A-8F46-CB92BD5C269B}"/>
              </a:ext>
            </a:extLst>
          </p:cNvPr>
          <p:cNvSpPr>
            <a:spLocks noGrp="1"/>
          </p:cNvSpPr>
          <p:nvPr>
            <p:ph sz="half" idx="2"/>
          </p:nvPr>
        </p:nvSpPr>
        <p:spPr>
          <a:xfrm>
            <a:off x="699444" y="3508222"/>
            <a:ext cx="3131578" cy="2660276"/>
          </a:xfrm>
        </p:spPr>
        <p:txBody>
          <a:bodyPr>
            <a:normAutofit/>
          </a:bodyPr>
          <a:lstStyle>
            <a:lvl1pPr marL="0" indent="0">
              <a:buNone/>
              <a:defRPr sz="1600" b="0" i="0">
                <a:solidFill>
                  <a:srgbClr val="333333"/>
                </a:solidFill>
                <a:latin typeface="Proxima Nova" panose="02000506030000020004" pitchFamily="2" charset="0"/>
              </a:defRPr>
            </a:lvl1pPr>
            <a:lvl2pPr marL="457200" indent="0">
              <a:buNone/>
              <a:defRPr b="0" i="0">
                <a:solidFill>
                  <a:srgbClr val="333333"/>
                </a:solidFill>
                <a:latin typeface="Proxima Nova" panose="02000506030000020004" pitchFamily="2" charset="0"/>
              </a:defRPr>
            </a:lvl2pPr>
            <a:lvl3pPr marL="914400" indent="0">
              <a:buNone/>
              <a:defRPr b="0" i="0">
                <a:solidFill>
                  <a:srgbClr val="333333"/>
                </a:solidFill>
                <a:latin typeface="Proxima Nova" panose="02000506030000020004" pitchFamily="2" charset="0"/>
              </a:defRPr>
            </a:lvl3pPr>
            <a:lvl4pPr marL="1371600" indent="0">
              <a:buNone/>
              <a:defRPr b="0" i="0">
                <a:solidFill>
                  <a:srgbClr val="333333"/>
                </a:solidFill>
                <a:latin typeface="Proxima Nova" panose="02000506030000020004" pitchFamily="2" charset="0"/>
              </a:defRPr>
            </a:lvl4pPr>
            <a:lvl5pPr marL="1828800" indent="0">
              <a:buNone/>
              <a:defRPr b="0" i="0">
                <a:solidFill>
                  <a:srgbClr val="333333"/>
                </a:solidFill>
                <a:latin typeface="Proxima Nova" panose="02000506030000020004" pitchFamily="2" charset="0"/>
              </a:defRPr>
            </a:lvl5pPr>
          </a:lstStyle>
          <a:p>
            <a:pPr lvl="0"/>
            <a:r>
              <a:rPr lang="en-US"/>
              <a:t>Click to edit Master text styles</a:t>
            </a:r>
          </a:p>
        </p:txBody>
      </p:sp>
      <p:sp>
        <p:nvSpPr>
          <p:cNvPr id="6" name="Text Placeholder 4">
            <a:extLst>
              <a:ext uri="{FF2B5EF4-FFF2-40B4-BE49-F238E27FC236}">
                <a16:creationId xmlns:a16="http://schemas.microsoft.com/office/drawing/2014/main" id="{1773995E-CAD8-21D3-741B-FBC90D771C60}"/>
              </a:ext>
            </a:extLst>
          </p:cNvPr>
          <p:cNvSpPr>
            <a:spLocks noGrp="1"/>
          </p:cNvSpPr>
          <p:nvPr>
            <p:ph type="body" sz="quarter" idx="3"/>
          </p:nvPr>
        </p:nvSpPr>
        <p:spPr>
          <a:xfrm>
            <a:off x="4486836" y="2647734"/>
            <a:ext cx="3136916" cy="492212"/>
          </a:xfrm>
        </p:spPr>
        <p:txBody>
          <a:bodyPr anchor="t">
            <a:noAutofit/>
          </a:bodyPr>
          <a:lstStyle>
            <a:lvl1pPr marL="0" indent="0">
              <a:buNone/>
              <a:defRPr sz="2000" b="1"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Content Placeholder 5">
            <a:extLst>
              <a:ext uri="{FF2B5EF4-FFF2-40B4-BE49-F238E27FC236}">
                <a16:creationId xmlns:a16="http://schemas.microsoft.com/office/drawing/2014/main" id="{7CBEFD85-3C7F-8EB2-DE04-F84D5EB209F2}"/>
              </a:ext>
            </a:extLst>
          </p:cNvPr>
          <p:cNvSpPr>
            <a:spLocks noGrp="1"/>
          </p:cNvSpPr>
          <p:nvPr>
            <p:ph sz="quarter" idx="4"/>
          </p:nvPr>
        </p:nvSpPr>
        <p:spPr>
          <a:xfrm>
            <a:off x="4486836" y="3508222"/>
            <a:ext cx="3136916" cy="2660276"/>
          </a:xfrm>
        </p:spPr>
        <p:txBody>
          <a:bodyPr>
            <a:normAutofit/>
          </a:bodyPr>
          <a:lstStyle>
            <a:lvl1pPr marL="0" indent="0">
              <a:buNone/>
              <a:defRPr sz="1600" b="0" i="0">
                <a:solidFill>
                  <a:srgbClr val="333333"/>
                </a:solidFill>
                <a:latin typeface="Proxima Nova" panose="02000506030000020004" pitchFamily="2" charset="0"/>
              </a:defRPr>
            </a:lvl1pPr>
            <a:lvl2pPr marL="457200" indent="0">
              <a:buNone/>
              <a:defRPr b="0" i="0">
                <a:solidFill>
                  <a:srgbClr val="333333"/>
                </a:solidFill>
                <a:latin typeface="Proxima Nova" panose="02000506030000020004" pitchFamily="2" charset="0"/>
              </a:defRPr>
            </a:lvl2pPr>
            <a:lvl3pPr marL="914400" indent="0">
              <a:buNone/>
              <a:defRPr b="0" i="0">
                <a:solidFill>
                  <a:srgbClr val="333333"/>
                </a:solidFill>
                <a:latin typeface="Proxima Nova" panose="02000506030000020004" pitchFamily="2" charset="0"/>
              </a:defRPr>
            </a:lvl3pPr>
            <a:lvl4pPr marL="1371600" indent="0">
              <a:buNone/>
              <a:defRPr b="0" i="0">
                <a:solidFill>
                  <a:srgbClr val="333333"/>
                </a:solidFill>
                <a:latin typeface="Proxima Nova" panose="02000506030000020004" pitchFamily="2" charset="0"/>
              </a:defRPr>
            </a:lvl4pPr>
            <a:lvl5pPr marL="1828800" indent="0">
              <a:buNone/>
              <a:defRPr b="0" i="0">
                <a:solidFill>
                  <a:srgbClr val="333333"/>
                </a:solidFill>
                <a:latin typeface="Proxima Nova" panose="02000506030000020004" pitchFamily="2" charset="0"/>
              </a:defRPr>
            </a:lvl5pPr>
          </a:lstStyle>
          <a:p>
            <a:pPr lvl="0"/>
            <a:r>
              <a:rPr lang="en-US"/>
              <a:t>Click to edit Master text styles</a:t>
            </a:r>
          </a:p>
        </p:txBody>
      </p:sp>
      <p:sp>
        <p:nvSpPr>
          <p:cNvPr id="11" name="Text Placeholder 2">
            <a:extLst>
              <a:ext uri="{FF2B5EF4-FFF2-40B4-BE49-F238E27FC236}">
                <a16:creationId xmlns:a16="http://schemas.microsoft.com/office/drawing/2014/main" id="{E7166AC2-1320-68F5-3DCD-61211ECDB34F}"/>
              </a:ext>
            </a:extLst>
          </p:cNvPr>
          <p:cNvSpPr>
            <a:spLocks noGrp="1"/>
          </p:cNvSpPr>
          <p:nvPr>
            <p:ph type="body" idx="10"/>
          </p:nvPr>
        </p:nvSpPr>
        <p:spPr>
          <a:xfrm>
            <a:off x="699441" y="1633490"/>
            <a:ext cx="10334740" cy="670797"/>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15" name="Straight Connector 14">
            <a:extLst>
              <a:ext uri="{FF2B5EF4-FFF2-40B4-BE49-F238E27FC236}">
                <a16:creationId xmlns:a16="http://schemas.microsoft.com/office/drawing/2014/main" id="{3321EE71-F516-E413-202D-54A589E5958E}"/>
              </a:ext>
            </a:extLst>
          </p:cNvPr>
          <p:cNvCxnSpPr>
            <a:cxnSpLocks/>
          </p:cNvCxnSpPr>
          <p:nvPr userDrawn="1"/>
        </p:nvCxnSpPr>
        <p:spPr>
          <a:xfrm>
            <a:off x="699441" y="3231386"/>
            <a:ext cx="3131580" cy="0"/>
          </a:xfrm>
          <a:prstGeom prst="line">
            <a:avLst/>
          </a:prstGeom>
          <a:ln w="28575">
            <a:solidFill>
              <a:srgbClr val="E5E5E5"/>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D9DBB34-E23E-79C3-586B-BA3D65BF8D5B}"/>
              </a:ext>
            </a:extLst>
          </p:cNvPr>
          <p:cNvCxnSpPr>
            <a:cxnSpLocks/>
          </p:cNvCxnSpPr>
          <p:nvPr userDrawn="1"/>
        </p:nvCxnSpPr>
        <p:spPr>
          <a:xfrm>
            <a:off x="4477829" y="3231386"/>
            <a:ext cx="3136916" cy="0"/>
          </a:xfrm>
          <a:prstGeom prst="line">
            <a:avLst/>
          </a:prstGeom>
          <a:ln w="28575">
            <a:solidFill>
              <a:srgbClr val="E5E5E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73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61AB28-9ACE-FC32-20EA-2BCA4FE88CE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9" name="Picture 8" descr="McGraw Hill logo.">
            <a:extLst>
              <a:ext uri="{FF2B5EF4-FFF2-40B4-BE49-F238E27FC236}">
                <a16:creationId xmlns:a16="http://schemas.microsoft.com/office/drawing/2014/main" id="{0FA611EA-94D2-23F6-D497-B044905DF10A}"/>
              </a:ext>
            </a:extLst>
          </p:cNvPr>
          <p:cNvPicPr>
            <a:picLocks noChangeAspect="1"/>
          </p:cNvPicPr>
          <p:nvPr userDrawn="1"/>
        </p:nvPicPr>
        <p:blipFill>
          <a:blip r:embed="rId3"/>
          <a:stretch>
            <a:fillRect/>
          </a:stretch>
        </p:blipFill>
        <p:spPr>
          <a:xfrm>
            <a:off x="11034181" y="570743"/>
            <a:ext cx="555805" cy="555805"/>
          </a:xfrm>
          <a:prstGeom prst="rect">
            <a:avLst/>
          </a:prstGeom>
        </p:spPr>
      </p:pic>
      <p:sp>
        <p:nvSpPr>
          <p:cNvPr id="10" name="Title 1">
            <a:extLst>
              <a:ext uri="{FF2B5EF4-FFF2-40B4-BE49-F238E27FC236}">
                <a16:creationId xmlns:a16="http://schemas.microsoft.com/office/drawing/2014/main" id="{5D362AAD-9026-FCD1-0A80-E544D9E1E5F7}"/>
              </a:ext>
            </a:extLst>
          </p:cNvPr>
          <p:cNvSpPr>
            <a:spLocks noGrp="1"/>
          </p:cNvSpPr>
          <p:nvPr>
            <p:ph type="title"/>
          </p:nvPr>
        </p:nvSpPr>
        <p:spPr>
          <a:xfrm>
            <a:off x="703384" y="548010"/>
            <a:ext cx="10326855" cy="971306"/>
          </a:xfrm>
        </p:spPr>
        <p:txBody>
          <a:bodyPr>
            <a:normAutofit/>
          </a:bodyPr>
          <a:lstStyle>
            <a:lvl1pPr>
              <a:defRPr sz="3600" b="1" i="0">
                <a:solidFill>
                  <a:srgbClr val="333333"/>
                </a:solidFill>
                <a:latin typeface="Proxima Nova Extrabold" panose="02000506030000020004" pitchFamily="2" charset="0"/>
              </a:defRPr>
            </a:lvl1pPr>
          </a:lstStyle>
          <a:p>
            <a:r>
              <a:rPr lang="en-US"/>
              <a:t>Click to edit Master title style</a:t>
            </a:r>
          </a:p>
        </p:txBody>
      </p:sp>
      <p:sp>
        <p:nvSpPr>
          <p:cNvPr id="13" name="Rectangle 1">
            <a:extLst>
              <a:ext uri="{FF2B5EF4-FFF2-40B4-BE49-F238E27FC236}">
                <a16:creationId xmlns:a16="http://schemas.microsoft.com/office/drawing/2014/main" id="{A290D67B-4A3D-F2AB-F53E-74EFE5BDA027}"/>
              </a:ext>
            </a:extLst>
          </p:cNvPr>
          <p:cNvSpPr>
            <a:spLocks noChangeArrowheads="1"/>
          </p:cNvSpPr>
          <p:nvPr userDrawn="1"/>
        </p:nvSpPr>
        <p:spPr bwMode="auto">
          <a:xfrm>
            <a:off x="699442" y="15201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Text Placeholder 2">
            <a:extLst>
              <a:ext uri="{FF2B5EF4-FFF2-40B4-BE49-F238E27FC236}">
                <a16:creationId xmlns:a16="http://schemas.microsoft.com/office/drawing/2014/main" id="{E7166AC2-1320-68F5-3DCD-61211ECDB34F}"/>
              </a:ext>
            </a:extLst>
          </p:cNvPr>
          <p:cNvSpPr>
            <a:spLocks noGrp="1"/>
          </p:cNvSpPr>
          <p:nvPr>
            <p:ph type="body" idx="10"/>
          </p:nvPr>
        </p:nvSpPr>
        <p:spPr>
          <a:xfrm>
            <a:off x="699441" y="1633490"/>
            <a:ext cx="10334740" cy="670797"/>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ext Placeholder 2">
            <a:extLst>
              <a:ext uri="{FF2B5EF4-FFF2-40B4-BE49-F238E27FC236}">
                <a16:creationId xmlns:a16="http://schemas.microsoft.com/office/drawing/2014/main" id="{B6540F9C-758D-A2B6-0C01-5222249A52BE}"/>
              </a:ext>
            </a:extLst>
          </p:cNvPr>
          <p:cNvSpPr>
            <a:spLocks noGrp="1"/>
          </p:cNvSpPr>
          <p:nvPr>
            <p:ph idx="1" hasCustomPrompt="1"/>
          </p:nvPr>
        </p:nvSpPr>
        <p:spPr>
          <a:xfrm>
            <a:off x="699442" y="2426207"/>
            <a:ext cx="10330798" cy="3872676"/>
          </a:xfrm>
          <a:prstGeom prst="rect">
            <a:avLst/>
          </a:prstGeom>
        </p:spPr>
        <p:txBody>
          <a:bodyPr vert="horz" lIns="91440" tIns="45720" rIns="91440" bIns="45720" rtlCol="0">
            <a:normAutofit/>
          </a:bodyPr>
          <a:lstStyle>
            <a:lvl1pPr>
              <a:defRPr sz="1600"/>
            </a:lvl1pPr>
            <a:lvl2pPr>
              <a:defRPr sz="1600"/>
            </a:lvl2pPr>
            <a:lvl3pPr>
              <a:defRPr sz="1600"/>
            </a:lvl3pPr>
            <a:lvl4pPr>
              <a:defRPr sz="1600"/>
            </a:lvl4pPr>
            <a:lvl5pPr>
              <a:defRPr sz="1600"/>
            </a:lvl5pPr>
          </a:lstStyle>
          <a:p>
            <a:pPr lvl="0"/>
            <a:r>
              <a:rPr lang="en-US"/>
              <a:t>Click to edit Master text styles</a:t>
            </a:r>
          </a:p>
        </p:txBody>
      </p:sp>
    </p:spTree>
    <p:extLst>
      <p:ext uri="{BB962C8B-B14F-4D97-AF65-F5344CB8AC3E}">
        <p14:creationId xmlns:p14="http://schemas.microsoft.com/office/powerpoint/2010/main" val="287607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A602D6-4BF2-529A-A3EE-A45CE7800DC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a:extLst>
              <a:ext uri="{FF2B5EF4-FFF2-40B4-BE49-F238E27FC236}">
                <a16:creationId xmlns:a16="http://schemas.microsoft.com/office/drawing/2014/main" id="{0B3C2549-018A-AD6A-C540-DC77642A71F4}"/>
              </a:ext>
            </a:extLst>
          </p:cNvPr>
          <p:cNvSpPr>
            <a:spLocks noGrp="1"/>
          </p:cNvSpPr>
          <p:nvPr>
            <p:ph type="title"/>
          </p:nvPr>
        </p:nvSpPr>
        <p:spPr>
          <a:xfrm>
            <a:off x="703384" y="548010"/>
            <a:ext cx="5153845" cy="971306"/>
          </a:xfrm>
        </p:spPr>
        <p:txBody>
          <a:bodyPr>
            <a:normAutofit/>
          </a:bodyPr>
          <a:lstStyle>
            <a:lvl1pPr>
              <a:defRPr sz="3600" b="1" i="0">
                <a:solidFill>
                  <a:srgbClr val="333333"/>
                </a:solidFill>
                <a:latin typeface="Proxima Nova Extrabold" panose="02000506030000020004" pitchFamily="2" charset="0"/>
              </a:defRPr>
            </a:lvl1pPr>
          </a:lstStyle>
          <a:p>
            <a:endParaRPr lang="en-US"/>
          </a:p>
        </p:txBody>
      </p:sp>
      <p:sp>
        <p:nvSpPr>
          <p:cNvPr id="9" name="Text Placeholder 2">
            <a:extLst>
              <a:ext uri="{FF2B5EF4-FFF2-40B4-BE49-F238E27FC236}">
                <a16:creationId xmlns:a16="http://schemas.microsoft.com/office/drawing/2014/main" id="{E38CFEDE-703E-9935-39F9-D0FA3BCFA5B8}"/>
              </a:ext>
            </a:extLst>
          </p:cNvPr>
          <p:cNvSpPr>
            <a:spLocks noGrp="1"/>
          </p:cNvSpPr>
          <p:nvPr>
            <p:ph type="body" idx="1"/>
          </p:nvPr>
        </p:nvSpPr>
        <p:spPr>
          <a:xfrm>
            <a:off x="699441" y="1645211"/>
            <a:ext cx="5157787" cy="1368863"/>
          </a:xfrm>
        </p:spPr>
        <p:txBody>
          <a:bodyPr anchor="t">
            <a:normAutofit/>
          </a:bodyPr>
          <a:lstStyle>
            <a:lvl1pPr marL="0" indent="0">
              <a:lnSpc>
                <a:spcPct val="100000"/>
              </a:lnSpc>
              <a:buNone/>
              <a:defRPr sz="2000" b="0" i="0">
                <a:solidFill>
                  <a:srgbClr val="333333"/>
                </a:solidFill>
                <a:latin typeface="Proxima Nova" panose="02000506030000020004"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A43DA2B9-8CB0-62DD-F333-64CA87D52D03}"/>
              </a:ext>
            </a:extLst>
          </p:cNvPr>
          <p:cNvSpPr>
            <a:spLocks noGrp="1"/>
          </p:cNvSpPr>
          <p:nvPr>
            <p:ph sz="half" idx="2"/>
          </p:nvPr>
        </p:nvSpPr>
        <p:spPr>
          <a:xfrm>
            <a:off x="699442" y="3140764"/>
            <a:ext cx="5157787" cy="2887051"/>
          </a:xfrm>
        </p:spPr>
        <p:txBody>
          <a:bodyPr>
            <a:normAutofit/>
          </a:bodyPr>
          <a:lstStyle>
            <a:lvl1pPr>
              <a:defRPr sz="1600" b="0" i="0">
                <a:solidFill>
                  <a:srgbClr val="333333"/>
                </a:solidFill>
                <a:latin typeface="Proxima Nova" panose="02000506030000020004" pitchFamily="2" charset="0"/>
              </a:defRPr>
            </a:lvl1pPr>
            <a:lvl2pPr>
              <a:defRPr sz="1600">
                <a:solidFill>
                  <a:srgbClr val="333333"/>
                </a:solidFill>
                <a:latin typeface="Proxima Nova" panose="02000506030000020004" pitchFamily="2" charset="0"/>
              </a:defRPr>
            </a:lvl2pPr>
            <a:lvl3pPr>
              <a:defRPr sz="1600">
                <a:solidFill>
                  <a:srgbClr val="333333"/>
                </a:solidFill>
                <a:latin typeface="Proxima Nova" panose="02000506030000020004" pitchFamily="2" charset="0"/>
              </a:defRPr>
            </a:lvl3pPr>
            <a:lvl4pPr>
              <a:defRPr sz="1600">
                <a:solidFill>
                  <a:srgbClr val="333333"/>
                </a:solidFill>
                <a:latin typeface="Proxima Nova" panose="02000506030000020004" pitchFamily="2" charset="0"/>
              </a:defRPr>
            </a:lvl4pPr>
            <a:lvl5pPr>
              <a:defRPr sz="1600">
                <a:solidFill>
                  <a:srgbClr val="333333"/>
                </a:solidFill>
                <a:latin typeface="Proxima Nova" panose="02000506030000020004" pitchFamily="2" charset="0"/>
              </a:defRPr>
            </a:lvl5pPr>
          </a:lstStyle>
          <a:p>
            <a:pPr lvl="0"/>
            <a:r>
              <a:rPr lang="en-US"/>
              <a:t>Click to edit Master text styles</a:t>
            </a:r>
          </a:p>
        </p:txBody>
      </p:sp>
    </p:spTree>
    <p:extLst>
      <p:ext uri="{BB962C8B-B14F-4D97-AF65-F5344CB8AC3E}">
        <p14:creationId xmlns:p14="http://schemas.microsoft.com/office/powerpoint/2010/main" val="3495875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6C32F3-4702-FBFC-600D-132E96D8CF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99E17FC-D0D0-CDEE-821E-B918126B7F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5322F6-C616-C18B-C5BE-7D3A5B04D7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6B2AE4B-1545-734C-9B28-9682B86954D6}" type="datetimeFigureOut">
              <a:rPr lang="en-US" smtClean="0"/>
              <a:t>9/2/2025</a:t>
            </a:fld>
            <a:endParaRPr lang="en-US"/>
          </a:p>
        </p:txBody>
      </p:sp>
      <p:sp>
        <p:nvSpPr>
          <p:cNvPr id="5" name="Footer Placeholder 4">
            <a:extLst>
              <a:ext uri="{FF2B5EF4-FFF2-40B4-BE49-F238E27FC236}">
                <a16:creationId xmlns:a16="http://schemas.microsoft.com/office/drawing/2014/main" id="{0DA6443E-90D9-E1EC-F5DE-68AD2453E2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CF48EF-83F5-1AAA-41FC-6EC731B33A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944165-6FE1-944C-AE82-3C1B2100ADF9}" type="slidenum">
              <a:rPr lang="en-US" smtClean="0"/>
              <a:t>‹#›</a:t>
            </a:fld>
            <a:endParaRPr lang="en-US"/>
          </a:p>
        </p:txBody>
      </p:sp>
    </p:spTree>
    <p:extLst>
      <p:ext uri="{BB962C8B-B14F-4D97-AF65-F5344CB8AC3E}">
        <p14:creationId xmlns:p14="http://schemas.microsoft.com/office/powerpoint/2010/main" val="251379220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5" r:id="rId5"/>
    <p:sldLayoutId id="2147483664" r:id="rId6"/>
    <p:sldLayoutId id="2147483666" r:id="rId7"/>
    <p:sldLayoutId id="2147483668" r:id="rId8"/>
    <p:sldLayoutId id="2147483663" r:id="rId9"/>
    <p:sldLayoutId id="2147483667"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hyperlink" Target="https://play.google.com/store/apps/details?id=com.mheducation.readerShellApp.readAnywhere" TargetMode="External"/><Relationship Id="rId1" Type="http://schemas.openxmlformats.org/officeDocument/2006/relationships/slideLayout" Target="../slideLayouts/slideLayout4.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hyperlink" Target="https://apps.apple.com/ca/app/readanywhere/id123737077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hyperlink" Target="https://mheducation-my.sharepoint.com/:v:/p/mona_nashed/ESAdcRsK3NtAihwopmjcHSABLCfoM_Oi8A5Uwjr_xVFvOQ?e=OyWXpV" TargetMode="Externa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hyperlink" Target="https://mheducation-my.sharepoint.com/:v:/p/mona_nashed/Eb4GXTjeTLJCoTquwXNFhegBr15y2G6Wy63Wg6w4MVrrpA?e=dnrocf" TargetMode="External"/><Relationship Id="rId2" Type="http://schemas.openxmlformats.org/officeDocument/2006/relationships/hyperlink" Target="https://mheducation-my.sharepoint.com/:v:/p/mona_nashed/EVlrCwKsTZpIprzOI6d56U8BhopKyKiJ6EW3EtRW8whwBw?e=8kBGye" TargetMode="External"/><Relationship Id="rId1" Type="http://schemas.openxmlformats.org/officeDocument/2006/relationships/slideLayout" Target="../slideLayouts/slideLayout10.xml"/><Relationship Id="rId5" Type="http://schemas.openxmlformats.org/officeDocument/2006/relationships/hyperlink" Target="https://mheducation-my.sharepoint.com/:v:/p/mona_nashed/ESgEDUTtyVBMqV8oULFZ-GkBTwYoHpt3npMquF4bt5M1ow?e=N7XJum" TargetMode="External"/><Relationship Id="rId4" Type="http://schemas.openxmlformats.org/officeDocument/2006/relationships/hyperlink" Target="https://mheducation-my.sharepoint.com/:v:/p/mona_nashed/EVUskuvLffVIidkgivcdedIBRxUFDeps4lyTuoaqzIAStg?e=8zUtlH"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mheducation-my.sharepoint.com/:v:/p/mona_nashed/EcGzK9yrJwhIt4wEMOQ_LAIBwIZIpWTg9ctXIwLgZV4Sbw?nav=eyJyZWZlcnJhbEluZm8iOnsicmVmZXJyYWxBcHAiOiJPbmVEcml2ZUZvckJ1c2luZXNzIiwicmVmZXJyYWxBcHBQbGF0Zm9ybSI6IldlYiIsInJlZmVycmFsTW9kZSI6InZpZXciLCJyZWZlcnJhbFZpZXciOiJNeUZpbGVzTGlua0NvcHkifX0&amp;e=TExUwm" TargetMode="Externa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hyperlink" Target="https://mheducation-my.sharepoint.com/:v:/p/mona_nashed/ESgEDUTtyVBMqV8oULFZ-GkBTwYoHpt3npMquF4bt5M1ow?e=N7XJum" TargetMode="External"/><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 Id="rId9"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hyperlink" Target="https://mh.my.site.com/CXG/s/ContactUs" TargetMode="External"/><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www.mheducation.com/highered/support/support-at-every-step/student/connec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con 2" descr="An icon of a blue file folder.">
            <a:extLst>
              <a:ext uri="{FF2B5EF4-FFF2-40B4-BE49-F238E27FC236}">
                <a16:creationId xmlns:a16="http://schemas.microsoft.com/office/drawing/2014/main" id="{A763783B-C152-95D8-E13E-4243AD75F919}"/>
              </a:ext>
            </a:extLst>
          </p:cNvPr>
          <p:cNvPicPr>
            <a:picLocks noChangeAspect="1"/>
          </p:cNvPicPr>
          <p:nvPr/>
        </p:nvPicPr>
        <p:blipFill>
          <a:blip r:embed="rId2"/>
          <a:stretch>
            <a:fillRect/>
          </a:stretch>
        </p:blipFill>
        <p:spPr>
          <a:xfrm rot="645184">
            <a:off x="9204016" y="2849863"/>
            <a:ext cx="1917800" cy="1917800"/>
          </a:xfrm>
          <a:prstGeom prst="rect">
            <a:avLst/>
          </a:prstGeom>
        </p:spPr>
      </p:pic>
      <p:pic>
        <p:nvPicPr>
          <p:cNvPr id="10" name="Icon 1" descr="An icon of a red magnifying glass.">
            <a:extLst>
              <a:ext uri="{FF2B5EF4-FFF2-40B4-BE49-F238E27FC236}">
                <a16:creationId xmlns:a16="http://schemas.microsoft.com/office/drawing/2014/main" id="{B0F5704D-45BF-1612-416B-F4E86C269D42}"/>
              </a:ext>
            </a:extLst>
          </p:cNvPr>
          <p:cNvPicPr>
            <a:picLocks noChangeAspect="1"/>
          </p:cNvPicPr>
          <p:nvPr/>
        </p:nvPicPr>
        <p:blipFill>
          <a:blip r:embed="rId3"/>
          <a:stretch>
            <a:fillRect/>
          </a:stretch>
        </p:blipFill>
        <p:spPr>
          <a:xfrm>
            <a:off x="8128051" y="3719004"/>
            <a:ext cx="1917800" cy="1917800"/>
          </a:xfrm>
          <a:prstGeom prst="rect">
            <a:avLst/>
          </a:prstGeom>
        </p:spPr>
      </p:pic>
      <p:sp>
        <p:nvSpPr>
          <p:cNvPr id="3" name="Subtitle">
            <a:extLst>
              <a:ext uri="{FF2B5EF4-FFF2-40B4-BE49-F238E27FC236}">
                <a16:creationId xmlns:a16="http://schemas.microsoft.com/office/drawing/2014/main" id="{D7CAFF52-FBDE-8D9A-7B85-0DD07B18770C}"/>
              </a:ext>
            </a:extLst>
          </p:cNvPr>
          <p:cNvSpPr>
            <a:spLocks noGrp="1"/>
          </p:cNvSpPr>
          <p:nvPr>
            <p:ph type="subTitle" idx="4294967295"/>
          </p:nvPr>
        </p:nvSpPr>
        <p:spPr>
          <a:xfrm>
            <a:off x="627181" y="4116531"/>
            <a:ext cx="6171825" cy="1178355"/>
          </a:xfrm>
        </p:spPr>
        <p:txBody>
          <a:bodyPr>
            <a:normAutofit/>
          </a:bodyPr>
          <a:lstStyle/>
          <a:p>
            <a:pPr marL="0" indent="0" algn="l">
              <a:buNone/>
            </a:pPr>
            <a:r>
              <a:rPr lang="en-US" sz="2400" dirty="0">
                <a:solidFill>
                  <a:schemeClr val="bg1"/>
                </a:solidFill>
                <a:latin typeface="Proxima Nova" panose="02000506030000020004" pitchFamily="2" charset="0"/>
              </a:rPr>
              <a:t>Presenter Name: Mona Nashed</a:t>
            </a:r>
          </a:p>
        </p:txBody>
      </p:sp>
      <p:sp>
        <p:nvSpPr>
          <p:cNvPr id="2" name="Title">
            <a:extLst>
              <a:ext uri="{FF2B5EF4-FFF2-40B4-BE49-F238E27FC236}">
                <a16:creationId xmlns:a16="http://schemas.microsoft.com/office/drawing/2014/main" id="{45CA9F83-FAD4-6D4E-DE83-F1365B7C86EA}"/>
              </a:ext>
            </a:extLst>
          </p:cNvPr>
          <p:cNvSpPr>
            <a:spLocks noGrp="1"/>
          </p:cNvSpPr>
          <p:nvPr>
            <p:ph type="ctrTitle" idx="4294967295"/>
          </p:nvPr>
        </p:nvSpPr>
        <p:spPr>
          <a:xfrm>
            <a:off x="627181" y="2073664"/>
            <a:ext cx="6171825" cy="2042867"/>
          </a:xfrm>
        </p:spPr>
        <p:txBody>
          <a:bodyPr>
            <a:normAutofit fontScale="90000"/>
          </a:bodyPr>
          <a:lstStyle/>
          <a:p>
            <a:pPr algn="l"/>
            <a:r>
              <a:rPr lang="en-US" sz="5000" b="1" dirty="0">
                <a:solidFill>
                  <a:schemeClr val="bg1"/>
                </a:solidFill>
                <a:latin typeface="Proxima Nova Extrabold" panose="02000506030000020004" pitchFamily="2" charset="0"/>
              </a:rPr>
              <a:t>Connect® for Al Akhawayn University</a:t>
            </a:r>
          </a:p>
        </p:txBody>
      </p:sp>
    </p:spTree>
    <p:extLst>
      <p:ext uri="{BB962C8B-B14F-4D97-AF65-F5344CB8AC3E}">
        <p14:creationId xmlns:p14="http://schemas.microsoft.com/office/powerpoint/2010/main" val="3311713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con 2" descr="Google Play Store Badge">
            <a:hlinkClick r:id="rId2"/>
            <a:extLst>
              <a:ext uri="{FF2B5EF4-FFF2-40B4-BE49-F238E27FC236}">
                <a16:creationId xmlns:a16="http://schemas.microsoft.com/office/drawing/2014/main" id="{67EA77C0-1266-4612-3E99-C081762E7F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90812" y="5314491"/>
            <a:ext cx="1513369" cy="592080"/>
          </a:xfrm>
          <a:prstGeom prst="rect">
            <a:avLst/>
          </a:prstGeom>
        </p:spPr>
      </p:pic>
      <p:pic>
        <p:nvPicPr>
          <p:cNvPr id="16" name="Icon 1" descr="Apple App Store Badge">
            <a:hlinkClick r:id="rId4"/>
            <a:extLst>
              <a:ext uri="{FF2B5EF4-FFF2-40B4-BE49-F238E27FC236}">
                <a16:creationId xmlns:a16="http://schemas.microsoft.com/office/drawing/2014/main" id="{0E121B58-BC6B-52EE-8B7D-68770A69550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9765792" y="4864261"/>
            <a:ext cx="1324465" cy="446207"/>
          </a:xfrm>
          <a:prstGeom prst="rect">
            <a:avLst/>
          </a:prstGeom>
        </p:spPr>
      </p:pic>
      <p:pic>
        <p:nvPicPr>
          <p:cNvPr id="14" name="Picture" descr="A screenshot of a cell phone featuring the McGraw Hill ReadAnywhere app.">
            <a:extLst>
              <a:ext uri="{FF2B5EF4-FFF2-40B4-BE49-F238E27FC236}">
                <a16:creationId xmlns:a16="http://schemas.microsoft.com/office/drawing/2014/main" id="{F98C4967-6AF8-706B-78B7-79268676B55E}"/>
              </a:ext>
            </a:extLst>
          </p:cNvPr>
          <p:cNvPicPr>
            <a:picLocks noChangeAspect="1"/>
          </p:cNvPicPr>
          <p:nvPr/>
        </p:nvPicPr>
        <p:blipFill>
          <a:blip r:embed="rId7"/>
          <a:srcRect b="51701"/>
          <a:stretch>
            <a:fillRect/>
          </a:stretch>
        </p:blipFill>
        <p:spPr>
          <a:xfrm>
            <a:off x="6704802" y="4037782"/>
            <a:ext cx="2736569" cy="2504382"/>
          </a:xfrm>
          <a:prstGeom prst="rect">
            <a:avLst/>
          </a:prstGeom>
        </p:spPr>
      </p:pic>
      <p:sp>
        <p:nvSpPr>
          <p:cNvPr id="11" name="Body Text 2">
            <a:extLst>
              <a:ext uri="{FF2B5EF4-FFF2-40B4-BE49-F238E27FC236}">
                <a16:creationId xmlns:a16="http://schemas.microsoft.com/office/drawing/2014/main" id="{FDD2F6B2-54AF-FC1D-6482-B0C92D0D5CD7}"/>
              </a:ext>
            </a:extLst>
          </p:cNvPr>
          <p:cNvSpPr txBox="1">
            <a:spLocks/>
          </p:cNvSpPr>
          <p:nvPr/>
        </p:nvSpPr>
        <p:spPr>
          <a:xfrm>
            <a:off x="6704803" y="2056510"/>
            <a:ext cx="4803686" cy="13688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600" b="0" i="0" kern="1200">
                <a:solidFill>
                  <a:srgbClr val="333333"/>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rgbClr val="333333"/>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333333"/>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333333"/>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333333"/>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Download &amp; read your textbook online or offline​ </a:t>
            </a:r>
          </a:p>
          <a:p>
            <a:r>
              <a:rPr lang="en-US" dirty="0"/>
              <a:t>Listen to your textbook with audio functionality​ </a:t>
            </a:r>
          </a:p>
          <a:p>
            <a:r>
              <a:rPr lang="en-US" dirty="0"/>
              <a:t>Highlight &amp; make notes​ </a:t>
            </a:r>
          </a:p>
          <a:p>
            <a:r>
              <a:rPr lang="en-US" dirty="0"/>
              <a:t>Complete SmartBook assignments on-the-go​ </a:t>
            </a:r>
          </a:p>
        </p:txBody>
      </p:sp>
      <p:sp>
        <p:nvSpPr>
          <p:cNvPr id="10" name="Subheading 2">
            <a:extLst>
              <a:ext uri="{FF2B5EF4-FFF2-40B4-BE49-F238E27FC236}">
                <a16:creationId xmlns:a16="http://schemas.microsoft.com/office/drawing/2014/main" id="{D294C733-932E-0914-C1CC-41AC6D26A78D}"/>
              </a:ext>
            </a:extLst>
          </p:cNvPr>
          <p:cNvSpPr txBox="1">
            <a:spLocks/>
          </p:cNvSpPr>
          <p:nvPr/>
        </p:nvSpPr>
        <p:spPr>
          <a:xfrm>
            <a:off x="6704803" y="1091566"/>
            <a:ext cx="3813281" cy="845411"/>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1"/>
              <a:t>Don't forget to download the ReadAnywhere app!​ </a:t>
            </a:r>
          </a:p>
        </p:txBody>
      </p:sp>
      <p:sp>
        <p:nvSpPr>
          <p:cNvPr id="4" name="Body Text">
            <a:extLst>
              <a:ext uri="{FF2B5EF4-FFF2-40B4-BE49-F238E27FC236}">
                <a16:creationId xmlns:a16="http://schemas.microsoft.com/office/drawing/2014/main" id="{B9D18C44-1637-1967-703A-9B34A1B208E2}"/>
              </a:ext>
            </a:extLst>
          </p:cNvPr>
          <p:cNvSpPr>
            <a:spLocks noGrp="1"/>
          </p:cNvSpPr>
          <p:nvPr>
            <p:ph sz="half" idx="2"/>
          </p:nvPr>
        </p:nvSpPr>
        <p:spPr/>
        <p:txBody>
          <a:bodyPr>
            <a:normAutofit/>
          </a:bodyPr>
          <a:lstStyle/>
          <a:p>
            <a:r>
              <a:rPr lang="en-US" dirty="0"/>
              <a:t>Optimize your study time &amp; increase your grade potential</a:t>
            </a:r>
          </a:p>
          <a:p>
            <a:r>
              <a:rPr lang="en-US" dirty="0"/>
              <a:t>Access your assignments &amp; course resources in one place</a:t>
            </a:r>
          </a:p>
          <a:p>
            <a:r>
              <a:rPr lang="en-US" dirty="0"/>
              <a:t>Focus on what you need to know with SmartBook, Connect's personalized learning tool</a:t>
            </a:r>
          </a:p>
          <a:p>
            <a:r>
              <a:rPr lang="en-US" dirty="0"/>
              <a:t>Get immediate feedback &amp; track your progress throughout the course</a:t>
            </a:r>
          </a:p>
        </p:txBody>
      </p:sp>
      <p:sp>
        <p:nvSpPr>
          <p:cNvPr id="3" name="Subheading">
            <a:extLst>
              <a:ext uri="{FF2B5EF4-FFF2-40B4-BE49-F238E27FC236}">
                <a16:creationId xmlns:a16="http://schemas.microsoft.com/office/drawing/2014/main" id="{6CFA4287-E215-5507-9E03-E95AB2FADEEE}"/>
              </a:ext>
            </a:extLst>
          </p:cNvPr>
          <p:cNvSpPr>
            <a:spLocks noGrp="1"/>
          </p:cNvSpPr>
          <p:nvPr>
            <p:ph type="body" idx="1"/>
          </p:nvPr>
        </p:nvSpPr>
        <p:spPr>
          <a:xfrm>
            <a:off x="699441" y="1645211"/>
            <a:ext cx="5157787" cy="1368863"/>
          </a:xfrm>
        </p:spPr>
        <p:txBody>
          <a:bodyPr anchor="t">
            <a:normAutofit/>
          </a:bodyPr>
          <a:lstStyle/>
          <a:p>
            <a:r>
              <a:rPr lang="en-US" dirty="0"/>
              <a:t>Connect is your personalized digital learning platform that makes studying and getting work done easier and more convenient than ever.​</a:t>
            </a:r>
          </a:p>
        </p:txBody>
      </p:sp>
      <p:sp>
        <p:nvSpPr>
          <p:cNvPr id="2" name="Heading">
            <a:extLst>
              <a:ext uri="{FF2B5EF4-FFF2-40B4-BE49-F238E27FC236}">
                <a16:creationId xmlns:a16="http://schemas.microsoft.com/office/drawing/2014/main" id="{EF3794E5-22E9-E85C-DDA4-DD7FC13D25B8}"/>
              </a:ext>
            </a:extLst>
          </p:cNvPr>
          <p:cNvSpPr>
            <a:spLocks noGrp="1"/>
          </p:cNvSpPr>
          <p:nvPr>
            <p:ph type="title"/>
          </p:nvPr>
        </p:nvSpPr>
        <p:spPr/>
        <p:txBody>
          <a:bodyPr/>
          <a:lstStyle/>
          <a:p>
            <a:r>
              <a:rPr lang="en-US"/>
              <a:t>Why Use Connect?</a:t>
            </a:r>
          </a:p>
        </p:txBody>
      </p:sp>
    </p:spTree>
    <p:extLst>
      <p:ext uri="{BB962C8B-B14F-4D97-AF65-F5344CB8AC3E}">
        <p14:creationId xmlns:p14="http://schemas.microsoft.com/office/powerpoint/2010/main" val="2354066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53875-CCD9-DC91-0D26-3EF906AB3944}"/>
            </a:ext>
          </a:extLst>
        </p:cNvPr>
        <p:cNvGrpSpPr/>
        <p:nvPr/>
      </p:nvGrpSpPr>
      <p:grpSpPr>
        <a:xfrm>
          <a:off x="0" y="0"/>
          <a:ext cx="0" cy="0"/>
          <a:chOff x="0" y="0"/>
          <a:chExt cx="0" cy="0"/>
        </a:xfrm>
      </p:grpSpPr>
      <p:pic>
        <p:nvPicPr>
          <p:cNvPr id="14" name="Picture 2" descr="An icon of a pair of headphones.">
            <a:extLst>
              <a:ext uri="{FF2B5EF4-FFF2-40B4-BE49-F238E27FC236}">
                <a16:creationId xmlns:a16="http://schemas.microsoft.com/office/drawing/2014/main" id="{893E9A4B-08CF-0456-2564-3292313156BF}"/>
              </a:ext>
            </a:extLst>
          </p:cNvPr>
          <p:cNvPicPr>
            <a:picLocks noChangeAspect="1"/>
          </p:cNvPicPr>
          <p:nvPr/>
        </p:nvPicPr>
        <p:blipFill>
          <a:blip r:embed="rId2"/>
          <a:stretch>
            <a:fillRect/>
          </a:stretch>
        </p:blipFill>
        <p:spPr>
          <a:xfrm>
            <a:off x="7419636" y="5085238"/>
            <a:ext cx="732388" cy="732388"/>
          </a:xfrm>
          <a:prstGeom prst="rect">
            <a:avLst/>
          </a:prstGeom>
        </p:spPr>
      </p:pic>
      <p:pic>
        <p:nvPicPr>
          <p:cNvPr id="10" name="Picture 1" descr="A computer with a screen showing the Connect dashboard.">
            <a:extLst>
              <a:ext uri="{FF2B5EF4-FFF2-40B4-BE49-F238E27FC236}">
                <a16:creationId xmlns:a16="http://schemas.microsoft.com/office/drawing/2014/main" id="{BF38481E-F433-014F-9EE4-3D769A98D842}"/>
              </a:ext>
            </a:extLst>
          </p:cNvPr>
          <p:cNvPicPr>
            <a:picLocks noChangeAspect="1"/>
          </p:cNvPicPr>
          <p:nvPr/>
        </p:nvPicPr>
        <p:blipFill>
          <a:blip r:embed="rId3"/>
          <a:stretch>
            <a:fillRect/>
          </a:stretch>
        </p:blipFill>
        <p:spPr>
          <a:xfrm>
            <a:off x="6488772" y="1570496"/>
            <a:ext cx="5003787" cy="3002272"/>
          </a:xfrm>
          <a:prstGeom prst="rect">
            <a:avLst/>
          </a:prstGeom>
        </p:spPr>
      </p:pic>
      <p:sp>
        <p:nvSpPr>
          <p:cNvPr id="3" name="Body Text">
            <a:extLst>
              <a:ext uri="{FF2B5EF4-FFF2-40B4-BE49-F238E27FC236}">
                <a16:creationId xmlns:a16="http://schemas.microsoft.com/office/drawing/2014/main" id="{66B7F6B0-4078-497C-9645-688571EEEC98}"/>
              </a:ext>
            </a:extLst>
          </p:cNvPr>
          <p:cNvSpPr>
            <a:spLocks noGrp="1"/>
          </p:cNvSpPr>
          <p:nvPr>
            <p:ph type="body" idx="1"/>
          </p:nvPr>
        </p:nvSpPr>
        <p:spPr>
          <a:xfrm>
            <a:off x="699441" y="1985870"/>
            <a:ext cx="5157787" cy="1368863"/>
          </a:xfrm>
        </p:spPr>
        <p:txBody>
          <a:bodyPr>
            <a:normAutofit fontScale="85000" lnSpcReduction="10000"/>
          </a:bodyPr>
          <a:lstStyle/>
          <a:p>
            <a:r>
              <a:rPr lang="en-GB" b="1" dirty="0">
                <a:latin typeface="Proxima Nova"/>
              </a:rPr>
              <a:t>Step 1: </a:t>
            </a:r>
            <a:r>
              <a:rPr lang="en-GB" dirty="0">
                <a:latin typeface="Proxima Nova"/>
              </a:rPr>
              <a:t>Click on the McGraw Hill Connect link inside your Canvas course</a:t>
            </a:r>
            <a:endParaRPr lang="en-GB" b="1" dirty="0">
              <a:latin typeface="Proxima Nova"/>
            </a:endParaRPr>
          </a:p>
          <a:p>
            <a:r>
              <a:rPr lang="en-GB" b="1" dirty="0">
                <a:latin typeface="Proxima Nova"/>
              </a:rPr>
              <a:t>Step 2: </a:t>
            </a:r>
            <a:r>
              <a:rPr lang="en-GB" dirty="0">
                <a:latin typeface="Proxima Nova"/>
              </a:rPr>
              <a:t>Enter </a:t>
            </a:r>
            <a:r>
              <a:rPr lang="en-CA" dirty="0">
                <a:latin typeface="Proxima Nova"/>
              </a:rPr>
              <a:t>your password and sign in (if you are an existing user) or click “Create a new account”.​</a:t>
            </a:r>
            <a:endParaRPr lang="en-US" dirty="0">
              <a:latin typeface="Proxima Nova"/>
            </a:endParaRPr>
          </a:p>
        </p:txBody>
      </p:sp>
      <p:sp>
        <p:nvSpPr>
          <p:cNvPr id="6" name="Subheading">
            <a:extLst>
              <a:ext uri="{FF2B5EF4-FFF2-40B4-BE49-F238E27FC236}">
                <a16:creationId xmlns:a16="http://schemas.microsoft.com/office/drawing/2014/main" id="{A0071F30-3430-4AA2-9403-FA52BDFD1EA6}"/>
              </a:ext>
            </a:extLst>
          </p:cNvPr>
          <p:cNvSpPr txBox="1">
            <a:spLocks/>
          </p:cNvSpPr>
          <p:nvPr/>
        </p:nvSpPr>
        <p:spPr>
          <a:xfrm>
            <a:off x="699441" y="1324462"/>
            <a:ext cx="5157787" cy="442669"/>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a:ln>
                  <a:noFill/>
                </a:ln>
                <a:solidFill>
                  <a:srgbClr val="333333"/>
                </a:solidFill>
                <a:effectLst/>
                <a:uLnTx/>
                <a:uFillTx/>
                <a:latin typeface="Proxima Nova" panose="02000506030000020004" pitchFamily="2" charset="0"/>
                <a:ea typeface="+mn-ea"/>
                <a:cs typeface="+mn-cs"/>
              </a:rPr>
              <a:t>With Inclusive Access</a:t>
            </a:r>
          </a:p>
        </p:txBody>
      </p:sp>
      <p:sp>
        <p:nvSpPr>
          <p:cNvPr id="2" name="Heading">
            <a:extLst>
              <a:ext uri="{FF2B5EF4-FFF2-40B4-BE49-F238E27FC236}">
                <a16:creationId xmlns:a16="http://schemas.microsoft.com/office/drawing/2014/main" id="{C261FDA3-CCE8-9DD0-1115-79A00AB0EF98}"/>
              </a:ext>
            </a:extLst>
          </p:cNvPr>
          <p:cNvSpPr>
            <a:spLocks noGrp="1"/>
          </p:cNvSpPr>
          <p:nvPr>
            <p:ph type="title"/>
          </p:nvPr>
        </p:nvSpPr>
        <p:spPr/>
        <p:txBody>
          <a:bodyPr/>
          <a:lstStyle/>
          <a:p>
            <a:r>
              <a:rPr lang="en-US"/>
              <a:t>How to Register</a:t>
            </a:r>
          </a:p>
        </p:txBody>
      </p:sp>
      <p:pic>
        <p:nvPicPr>
          <p:cNvPr id="4" name="Picture 3">
            <a:extLst>
              <a:ext uri="{FF2B5EF4-FFF2-40B4-BE49-F238E27FC236}">
                <a16:creationId xmlns:a16="http://schemas.microsoft.com/office/drawing/2014/main" id="{D465D0FD-1AE1-BF74-71A2-3E38D241C44E}"/>
              </a:ext>
            </a:extLst>
          </p:cNvPr>
          <p:cNvPicPr>
            <a:picLocks noGrp="1" noRot="1" noChangeAspect="1" noMove="1" noResize="1" noEditPoints="1" noAdjustHandles="1" noChangeArrowheads="1" noChangeShapeType="1" noCrop="1"/>
          </p:cNvPicPr>
          <p:nvPr/>
        </p:nvPicPr>
        <p:blipFill>
          <a:blip r:embed="rId4"/>
          <a:stretch>
            <a:fillRect/>
          </a:stretch>
        </p:blipFill>
        <p:spPr>
          <a:xfrm>
            <a:off x="7118262" y="1828800"/>
            <a:ext cx="3744806" cy="2362199"/>
          </a:xfrm>
          <a:prstGeom prst="rect">
            <a:avLst/>
          </a:prstGeom>
          <a:ln>
            <a:noFill/>
          </a:ln>
        </p:spPr>
      </p:pic>
      <p:sp>
        <p:nvSpPr>
          <p:cNvPr id="5" name="Text">
            <a:extLst>
              <a:ext uri="{FF2B5EF4-FFF2-40B4-BE49-F238E27FC236}">
                <a16:creationId xmlns:a16="http://schemas.microsoft.com/office/drawing/2014/main" id="{6766CF19-36AE-CB0F-EB68-FE83210DF138}"/>
              </a:ext>
            </a:extLst>
          </p:cNvPr>
          <p:cNvSpPr txBox="1">
            <a:spLocks/>
          </p:cNvSpPr>
          <p:nvPr/>
        </p:nvSpPr>
        <p:spPr>
          <a:xfrm>
            <a:off x="8296866" y="4861140"/>
            <a:ext cx="2288476" cy="1053593"/>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u="sng" dirty="0">
                <a:latin typeface="Proxima Nova"/>
                <a:hlinkClick r:id="rId5"/>
              </a:rPr>
              <a:t>Click here for a registration tutorial</a:t>
            </a:r>
            <a:endParaRPr lang="en-US" u="sng" dirty="0"/>
          </a:p>
        </p:txBody>
      </p:sp>
    </p:spTree>
    <p:extLst>
      <p:ext uri="{BB962C8B-B14F-4D97-AF65-F5344CB8AC3E}">
        <p14:creationId xmlns:p14="http://schemas.microsoft.com/office/powerpoint/2010/main" val="3287027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6AE58-E531-EC36-EAD9-CDBE02D7B57E}"/>
              </a:ext>
            </a:extLst>
          </p:cNvPr>
          <p:cNvSpPr>
            <a:spLocks noGrp="1"/>
          </p:cNvSpPr>
          <p:nvPr>
            <p:ph type="title"/>
          </p:nvPr>
        </p:nvSpPr>
        <p:spPr/>
        <p:txBody>
          <a:bodyPr/>
          <a:lstStyle/>
          <a:p>
            <a:r>
              <a:rPr lang="en-GB" dirty="0"/>
              <a:t>Useful Videos</a:t>
            </a:r>
            <a:endParaRPr lang="en-US" dirty="0"/>
          </a:p>
        </p:txBody>
      </p:sp>
      <p:sp>
        <p:nvSpPr>
          <p:cNvPr id="3" name="Text Placeholder 2">
            <a:extLst>
              <a:ext uri="{FF2B5EF4-FFF2-40B4-BE49-F238E27FC236}">
                <a16:creationId xmlns:a16="http://schemas.microsoft.com/office/drawing/2014/main" id="{9943BCB4-3073-3241-C0DD-7F06ADF75528}"/>
              </a:ext>
            </a:extLst>
          </p:cNvPr>
          <p:cNvSpPr>
            <a:spLocks noGrp="1"/>
          </p:cNvSpPr>
          <p:nvPr>
            <p:ph type="body" idx="1"/>
          </p:nvPr>
        </p:nvSpPr>
        <p:spPr/>
        <p:txBody>
          <a:bodyPr/>
          <a:lstStyle/>
          <a:p>
            <a:r>
              <a:rPr lang="en-US" dirty="0"/>
              <a:t>Checkout these resources to learn about Connect, how to access your eBook and how to complete your assignments</a:t>
            </a:r>
          </a:p>
        </p:txBody>
      </p:sp>
      <p:sp>
        <p:nvSpPr>
          <p:cNvPr id="4" name="Content Placeholder 3">
            <a:extLst>
              <a:ext uri="{FF2B5EF4-FFF2-40B4-BE49-F238E27FC236}">
                <a16:creationId xmlns:a16="http://schemas.microsoft.com/office/drawing/2014/main" id="{ADDBA979-E8E2-6E6B-6E6B-DE022FA6E5DA}"/>
              </a:ext>
            </a:extLst>
          </p:cNvPr>
          <p:cNvSpPr>
            <a:spLocks noGrp="1"/>
          </p:cNvSpPr>
          <p:nvPr>
            <p:ph sz="half" idx="2"/>
          </p:nvPr>
        </p:nvSpPr>
        <p:spPr/>
        <p:txBody>
          <a:bodyPr/>
          <a:lstStyle/>
          <a:p>
            <a:r>
              <a:rPr lang="en-GB" dirty="0">
                <a:hlinkClick r:id="rId2"/>
              </a:rPr>
              <a:t>Navigating Connect</a:t>
            </a:r>
            <a:endParaRPr lang="en-GB" dirty="0"/>
          </a:p>
          <a:p>
            <a:r>
              <a:rPr lang="en-GB" dirty="0">
                <a:hlinkClick r:id="rId3"/>
              </a:rPr>
              <a:t>Navigating the eBook</a:t>
            </a:r>
            <a:endParaRPr lang="en-GB" dirty="0"/>
          </a:p>
          <a:p>
            <a:r>
              <a:rPr lang="en-GB" dirty="0">
                <a:hlinkClick r:id="rId4"/>
              </a:rPr>
              <a:t>Completing Assignments</a:t>
            </a:r>
            <a:endParaRPr lang="en-GB" dirty="0"/>
          </a:p>
          <a:p>
            <a:r>
              <a:rPr lang="en-GB" dirty="0">
                <a:hlinkClick r:id="rId5"/>
              </a:rPr>
              <a:t>SmartBook Assignments</a:t>
            </a:r>
            <a:endParaRPr lang="en-US" dirty="0"/>
          </a:p>
        </p:txBody>
      </p:sp>
    </p:spTree>
    <p:extLst>
      <p:ext uri="{BB962C8B-B14F-4D97-AF65-F5344CB8AC3E}">
        <p14:creationId xmlns:p14="http://schemas.microsoft.com/office/powerpoint/2010/main" val="88380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C3588-A997-8169-7A53-F45BC8F8B4A5}"/>
            </a:ext>
          </a:extLst>
        </p:cNvPr>
        <p:cNvGrpSpPr/>
        <p:nvPr/>
      </p:nvGrpSpPr>
      <p:grpSpPr>
        <a:xfrm>
          <a:off x="0" y="0"/>
          <a:ext cx="0" cy="0"/>
          <a:chOff x="0" y="0"/>
          <a:chExt cx="0" cy="0"/>
        </a:xfrm>
      </p:grpSpPr>
      <p:pic>
        <p:nvPicPr>
          <p:cNvPr id="18" name="Picture 2" descr="A computer with a screen showing an video of McGraw Hill AI Reader.">
            <a:hlinkClick r:id="rId2"/>
            <a:extLst>
              <a:ext uri="{FF2B5EF4-FFF2-40B4-BE49-F238E27FC236}">
                <a16:creationId xmlns:a16="http://schemas.microsoft.com/office/drawing/2014/main" id="{292FE042-4905-3978-A958-A1F6169493F2}"/>
              </a:ext>
            </a:extLst>
          </p:cNvPr>
          <p:cNvPicPr>
            <a:picLocks noChangeAspect="1"/>
          </p:cNvPicPr>
          <p:nvPr/>
        </p:nvPicPr>
        <p:blipFill>
          <a:blip r:embed="rId3"/>
          <a:stretch>
            <a:fillRect/>
          </a:stretch>
        </p:blipFill>
        <p:spPr>
          <a:xfrm>
            <a:off x="6479554" y="1927864"/>
            <a:ext cx="5003787" cy="3002272"/>
          </a:xfrm>
          <a:prstGeom prst="rect">
            <a:avLst/>
          </a:prstGeom>
        </p:spPr>
      </p:pic>
      <p:sp>
        <p:nvSpPr>
          <p:cNvPr id="9" name=" Body Text">
            <a:extLst>
              <a:ext uri="{FF2B5EF4-FFF2-40B4-BE49-F238E27FC236}">
                <a16:creationId xmlns:a16="http://schemas.microsoft.com/office/drawing/2014/main" id="{B1F1CCF0-2133-423F-76BC-E6B3C03743C1}"/>
              </a:ext>
            </a:extLst>
          </p:cNvPr>
          <p:cNvSpPr txBox="1">
            <a:spLocks/>
          </p:cNvSpPr>
          <p:nvPr/>
        </p:nvSpPr>
        <p:spPr>
          <a:xfrm>
            <a:off x="699442" y="2992582"/>
            <a:ext cx="5157787" cy="3865418"/>
          </a:xfrm>
          <a:prstGeom prst="rect">
            <a:avLst/>
          </a:prstGeom>
        </p:spPr>
        <p:txBody>
          <a:bodyPr vert="horz" lIns="91440" tIns="45720" rIns="91440" bIns="45720" rtlCol="0" anchor="t">
            <a:normAutofit fontScale="700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Proxima Nova" panose="02000506030000020004"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Proxima Nova" panose="02000506030000020004"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1" dirty="0"/>
              <a:t>You are empowered to enhance your own learning with AI.​ </a:t>
            </a:r>
          </a:p>
          <a:p>
            <a:pPr marL="342900" indent="-342900">
              <a:buFont typeface="Arial" panose="020B0604020202020204" pitchFamily="34" charset="0"/>
              <a:buChar char="•"/>
            </a:pPr>
            <a:r>
              <a:rPr lang="en-US" dirty="0"/>
              <a:t>Highlight words or passages to get a simplified explanation.​ </a:t>
            </a:r>
          </a:p>
          <a:p>
            <a:pPr marL="342900" indent="-342900">
              <a:buFont typeface="Arial" panose="020B0604020202020204" pitchFamily="34" charset="0"/>
              <a:buChar char="•"/>
            </a:pPr>
            <a:r>
              <a:rPr lang="en-US" dirty="0"/>
              <a:t>Save explanations to your notes for later reference.​ </a:t>
            </a:r>
          </a:p>
          <a:p>
            <a:pPr marL="342900" indent="-342900">
              <a:buFont typeface="Arial" panose="020B0604020202020204" pitchFamily="34" charset="0"/>
              <a:buChar char="•"/>
            </a:pPr>
            <a:r>
              <a:rPr lang="en-US" dirty="0"/>
              <a:t>Generate personalized quiz questions to check your understanding.​ </a:t>
            </a:r>
          </a:p>
          <a:p>
            <a:endParaRPr lang="en-US" sz="400" dirty="0"/>
          </a:p>
          <a:p>
            <a:r>
              <a:rPr lang="en-US" b="1" dirty="0"/>
              <a:t>Decades of trusted, vetted content and technology.​ </a:t>
            </a:r>
          </a:p>
          <a:p>
            <a:pPr>
              <a:lnSpc>
                <a:spcPct val="110000"/>
              </a:lnSpc>
            </a:pPr>
            <a:r>
              <a:rPr lang="en-US" dirty="0"/>
              <a:t>For more than 135 years, McGraw Hill has been committed to providing high-quality, peer-reviewed content, and this commitment continues with AI Reader. AI Reader is trained using McGraw Hill’s own instructional content, so you can rest assured knowing that you are benefitting from an AI tool that is seamlessly integrated and based on your course materials. </a:t>
            </a:r>
          </a:p>
        </p:txBody>
      </p:sp>
      <p:sp>
        <p:nvSpPr>
          <p:cNvPr id="8" name="Subheading">
            <a:extLst>
              <a:ext uri="{FF2B5EF4-FFF2-40B4-BE49-F238E27FC236}">
                <a16:creationId xmlns:a16="http://schemas.microsoft.com/office/drawing/2014/main" id="{C7812065-DDE6-A5DF-19A5-2A72C619E9E6}"/>
              </a:ext>
            </a:extLst>
          </p:cNvPr>
          <p:cNvSpPr txBox="1">
            <a:spLocks/>
          </p:cNvSpPr>
          <p:nvPr/>
        </p:nvSpPr>
        <p:spPr>
          <a:xfrm>
            <a:off x="699441" y="1633489"/>
            <a:ext cx="5003787" cy="122846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solidFill>
                  <a:srgbClr val="333333"/>
                </a:solidFill>
              </a:rPr>
              <a:t>Available within the eBook inside Connect, and in </a:t>
            </a:r>
            <a:r>
              <a:rPr lang="en-US" sz="2000" err="1">
                <a:solidFill>
                  <a:srgbClr val="333333"/>
                </a:solidFill>
              </a:rPr>
              <a:t>SmartBook</a:t>
            </a:r>
            <a:r>
              <a:rPr lang="en-US" sz="2000">
                <a:solidFill>
                  <a:srgbClr val="333333"/>
                </a:solidFill>
              </a:rPr>
              <a:t>, AI Reader encourages active reading and boosts understanding with the power of generative AI.​</a:t>
            </a:r>
          </a:p>
        </p:txBody>
      </p:sp>
      <p:pic>
        <p:nvPicPr>
          <p:cNvPr id="16" name="Picture 1" descr="McGraw Hill AI Reader icon.">
            <a:extLst>
              <a:ext uri="{FF2B5EF4-FFF2-40B4-BE49-F238E27FC236}">
                <a16:creationId xmlns:a16="http://schemas.microsoft.com/office/drawing/2014/main" id="{F94CC765-1971-1530-5781-938CE84D37D0}"/>
              </a:ext>
            </a:extLst>
          </p:cNvPr>
          <p:cNvPicPr>
            <a:picLocks noChangeAspect="1"/>
          </p:cNvPicPr>
          <p:nvPr/>
        </p:nvPicPr>
        <p:blipFill>
          <a:blip r:embed="rId4"/>
          <a:stretch>
            <a:fillRect/>
          </a:stretch>
        </p:blipFill>
        <p:spPr>
          <a:xfrm>
            <a:off x="3076262" y="678995"/>
            <a:ext cx="560070" cy="560070"/>
          </a:xfrm>
          <a:prstGeom prst="rect">
            <a:avLst/>
          </a:prstGeom>
        </p:spPr>
      </p:pic>
      <p:sp>
        <p:nvSpPr>
          <p:cNvPr id="2" name="Heading">
            <a:extLst>
              <a:ext uri="{FF2B5EF4-FFF2-40B4-BE49-F238E27FC236}">
                <a16:creationId xmlns:a16="http://schemas.microsoft.com/office/drawing/2014/main" id="{0D698EFA-608D-8618-88DD-0BAAE5F53713}"/>
              </a:ext>
            </a:extLst>
          </p:cNvPr>
          <p:cNvSpPr>
            <a:spLocks noGrp="1"/>
          </p:cNvSpPr>
          <p:nvPr>
            <p:ph type="title"/>
          </p:nvPr>
        </p:nvSpPr>
        <p:spPr/>
        <p:txBody>
          <a:bodyPr/>
          <a:lstStyle/>
          <a:p>
            <a:r>
              <a:rPr lang="en-US"/>
              <a:t>AI Reader</a:t>
            </a:r>
          </a:p>
        </p:txBody>
      </p:sp>
    </p:spTree>
    <p:extLst>
      <p:ext uri="{BB962C8B-B14F-4D97-AF65-F5344CB8AC3E}">
        <p14:creationId xmlns:p14="http://schemas.microsoft.com/office/powerpoint/2010/main" val="3007560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10C32B-07B1-9C7D-33C0-4E4FD38E3BB1}"/>
            </a:ext>
          </a:extLst>
        </p:cNvPr>
        <p:cNvGrpSpPr/>
        <p:nvPr/>
      </p:nvGrpSpPr>
      <p:grpSpPr>
        <a:xfrm>
          <a:off x="0" y="0"/>
          <a:ext cx="0" cy="0"/>
          <a:chOff x="0" y="0"/>
          <a:chExt cx="0" cy="0"/>
        </a:xfrm>
      </p:grpSpPr>
      <p:pic>
        <p:nvPicPr>
          <p:cNvPr id="7" name="Graphic 6" descr="Browser window outline">
            <a:extLst>
              <a:ext uri="{FF2B5EF4-FFF2-40B4-BE49-F238E27FC236}">
                <a16:creationId xmlns:a16="http://schemas.microsoft.com/office/drawing/2014/main" id="{889D7BD0-464F-0C05-FB77-4549A87A4B3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7523" y="2971800"/>
            <a:ext cx="914400" cy="914400"/>
          </a:xfrm>
          <a:prstGeom prst="rect">
            <a:avLst/>
          </a:prstGeom>
        </p:spPr>
      </p:pic>
      <p:pic>
        <p:nvPicPr>
          <p:cNvPr id="11" name="Graphic 10" descr="Online meeting outline">
            <a:extLst>
              <a:ext uri="{FF2B5EF4-FFF2-40B4-BE49-F238E27FC236}">
                <a16:creationId xmlns:a16="http://schemas.microsoft.com/office/drawing/2014/main" id="{EC99D938-F130-8E14-48EA-423BD99BEC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7523" y="3974123"/>
            <a:ext cx="914400" cy="914400"/>
          </a:xfrm>
          <a:prstGeom prst="rect">
            <a:avLst/>
          </a:prstGeom>
        </p:spPr>
      </p:pic>
      <p:pic>
        <p:nvPicPr>
          <p:cNvPr id="10" name="Graphic 9" descr="Employee badge outline">
            <a:extLst>
              <a:ext uri="{FF2B5EF4-FFF2-40B4-BE49-F238E27FC236}">
                <a16:creationId xmlns:a16="http://schemas.microsoft.com/office/drawing/2014/main" id="{751F0F58-F0E4-57F7-255A-1C94B462715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7523" y="4976446"/>
            <a:ext cx="914400" cy="914400"/>
          </a:xfrm>
          <a:prstGeom prst="rect">
            <a:avLst/>
          </a:prstGeom>
        </p:spPr>
      </p:pic>
      <p:sp>
        <p:nvSpPr>
          <p:cNvPr id="9" name=" Body Text">
            <a:extLst>
              <a:ext uri="{FF2B5EF4-FFF2-40B4-BE49-F238E27FC236}">
                <a16:creationId xmlns:a16="http://schemas.microsoft.com/office/drawing/2014/main" id="{B9CBC944-AAC7-F2BD-3359-056E28F00F02}"/>
              </a:ext>
            </a:extLst>
          </p:cNvPr>
          <p:cNvSpPr txBox="1">
            <a:spLocks/>
          </p:cNvSpPr>
          <p:nvPr/>
        </p:nvSpPr>
        <p:spPr>
          <a:xfrm>
            <a:off x="1672208" y="3035817"/>
            <a:ext cx="4187743" cy="3004590"/>
          </a:xfrm>
          <a:prstGeom prst="rect">
            <a:avLst/>
          </a:prstGeom>
        </p:spPr>
        <p:txBody>
          <a:bodyPr vert="horz" lIns="91440" tIns="45720" rIns="91440" bIns="45720" rtlCol="0" anchor="t">
            <a:normAutofit fontScale="850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Proxima Nova" panose="02000506030000020004"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Proxima Nova" panose="02000506030000020004"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1" dirty="0">
                <a:latin typeface="Proxima Nova"/>
              </a:rPr>
              <a:t>Browser-Locking Capabilities</a:t>
            </a:r>
            <a:endParaRPr lang="en-US" b="1" dirty="0"/>
          </a:p>
          <a:p>
            <a:r>
              <a:rPr lang="en-US" dirty="0">
                <a:latin typeface="Proxima Nova"/>
              </a:rPr>
              <a:t>Controlled browser activity and other functions used during the assessment.</a:t>
            </a:r>
          </a:p>
          <a:p>
            <a:endParaRPr lang="en-US" sz="500" dirty="0"/>
          </a:p>
          <a:p>
            <a:r>
              <a:rPr lang="en-US" b="1" dirty="0">
                <a:latin typeface="Proxima Nova"/>
              </a:rPr>
              <a:t>Video Proctoring</a:t>
            </a:r>
          </a:p>
          <a:p>
            <a:r>
              <a:rPr lang="en-US" dirty="0">
                <a:latin typeface="Proxima Nova"/>
              </a:rPr>
              <a:t>Controlled assessment environment, choosing what is recorded during exams. </a:t>
            </a:r>
            <a:br>
              <a:rPr lang="en-US" dirty="0">
                <a:latin typeface="Proxima Nova"/>
              </a:rPr>
            </a:br>
            <a:endParaRPr lang="en-US" dirty="0">
              <a:latin typeface="Proxima Nova"/>
            </a:endParaRPr>
          </a:p>
          <a:p>
            <a:r>
              <a:rPr lang="en-US" b="1" dirty="0">
                <a:latin typeface="Proxima Nova"/>
              </a:rPr>
              <a:t>Verification Options</a:t>
            </a:r>
            <a:endParaRPr lang="en-US" dirty="0"/>
          </a:p>
          <a:p>
            <a:r>
              <a:rPr lang="en-US" dirty="0">
                <a:latin typeface="Proxima Nova"/>
              </a:rPr>
              <a:t>Enhanced capabilities will create the best results for verifying your identity.</a:t>
            </a:r>
          </a:p>
        </p:txBody>
      </p:sp>
      <p:sp>
        <p:nvSpPr>
          <p:cNvPr id="8" name="Subheading">
            <a:extLst>
              <a:ext uri="{FF2B5EF4-FFF2-40B4-BE49-F238E27FC236}">
                <a16:creationId xmlns:a16="http://schemas.microsoft.com/office/drawing/2014/main" id="{66B3BC82-A917-D14C-FD49-4F96A828C290}"/>
              </a:ext>
            </a:extLst>
          </p:cNvPr>
          <p:cNvSpPr txBox="1">
            <a:spLocks/>
          </p:cNvSpPr>
          <p:nvPr/>
        </p:nvSpPr>
        <p:spPr>
          <a:xfrm>
            <a:off x="699441" y="1633489"/>
            <a:ext cx="5003787" cy="1228463"/>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r>
              <a:rPr lang="en-US" sz="2000" dirty="0">
                <a:solidFill>
                  <a:srgbClr val="333333"/>
                </a:solidFill>
                <a:latin typeface="Proxima Nova"/>
              </a:rPr>
              <a:t>McGraw Hill and </a:t>
            </a:r>
            <a:r>
              <a:rPr lang="en-US" sz="2000" dirty="0">
                <a:solidFill>
                  <a:srgbClr val="333333"/>
                </a:solidFill>
                <a:latin typeface="Proxima Nova"/>
                <a:hlinkClick r:id="rId8"/>
              </a:rPr>
              <a:t>Proctorio</a:t>
            </a:r>
            <a:r>
              <a:rPr lang="en-US" sz="2000" dirty="0">
                <a:solidFill>
                  <a:srgbClr val="333333"/>
                </a:solidFill>
                <a:latin typeface="Proxima Nova"/>
              </a:rPr>
              <a:t> have partnered to deliver assessment integrity tools within Connect. Your Connect course might include remote proctored assignments.</a:t>
            </a:r>
            <a:endParaRPr lang="en-US" dirty="0"/>
          </a:p>
        </p:txBody>
      </p:sp>
      <p:sp>
        <p:nvSpPr>
          <p:cNvPr id="2" name="Heading">
            <a:extLst>
              <a:ext uri="{FF2B5EF4-FFF2-40B4-BE49-F238E27FC236}">
                <a16:creationId xmlns:a16="http://schemas.microsoft.com/office/drawing/2014/main" id="{0404C119-CA33-A6C4-2F30-3445948E3087}"/>
              </a:ext>
            </a:extLst>
          </p:cNvPr>
          <p:cNvSpPr>
            <a:spLocks noGrp="1"/>
          </p:cNvSpPr>
          <p:nvPr>
            <p:ph type="title"/>
          </p:nvPr>
        </p:nvSpPr>
        <p:spPr/>
        <p:txBody>
          <a:bodyPr/>
          <a:lstStyle/>
          <a:p>
            <a:r>
              <a:rPr lang="en-US" dirty="0">
                <a:latin typeface="Proxima Nova Extrabold"/>
              </a:rPr>
              <a:t>Proctorio</a:t>
            </a:r>
            <a:endParaRPr lang="en-US" dirty="0"/>
          </a:p>
        </p:txBody>
      </p:sp>
      <p:pic>
        <p:nvPicPr>
          <p:cNvPr id="12" name="Picture 11" descr="A person in a wheelchair using a computer">
            <a:extLst>
              <a:ext uri="{FF2B5EF4-FFF2-40B4-BE49-F238E27FC236}">
                <a16:creationId xmlns:a16="http://schemas.microsoft.com/office/drawing/2014/main" id="{2DED6626-C5B8-1086-24F6-1D3F6C42CE03}"/>
              </a:ext>
            </a:extLst>
          </p:cNvPr>
          <p:cNvPicPr>
            <a:picLocks noChangeAspect="1"/>
          </p:cNvPicPr>
          <p:nvPr/>
        </p:nvPicPr>
        <p:blipFill>
          <a:blip r:embed="rId9"/>
          <a:srcRect l="11809" r="11651" b="1225"/>
          <a:stretch>
            <a:fillRect/>
          </a:stretch>
        </p:blipFill>
        <p:spPr>
          <a:xfrm>
            <a:off x="6095655" y="1441938"/>
            <a:ext cx="4980127" cy="4267204"/>
          </a:xfrm>
          <a:prstGeom prst="rect">
            <a:avLst/>
          </a:prstGeom>
        </p:spPr>
      </p:pic>
    </p:spTree>
    <p:extLst>
      <p:ext uri="{BB962C8B-B14F-4D97-AF65-F5344CB8AC3E}">
        <p14:creationId xmlns:p14="http://schemas.microsoft.com/office/powerpoint/2010/main" val="73374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descr="A screenshot of a computer and a phone showing McGraw Hill’s Digital Technical Support contact information.">
            <a:extLst>
              <a:ext uri="{FF2B5EF4-FFF2-40B4-BE49-F238E27FC236}">
                <a16:creationId xmlns:a16="http://schemas.microsoft.com/office/drawing/2014/main" id="{0135CFB4-8F41-74BE-9FC7-048169F0EDD1}"/>
              </a:ext>
            </a:extLst>
          </p:cNvPr>
          <p:cNvPicPr>
            <a:picLocks noChangeAspect="1"/>
          </p:cNvPicPr>
          <p:nvPr/>
        </p:nvPicPr>
        <p:blipFill>
          <a:blip r:embed="rId2"/>
          <a:stretch>
            <a:fillRect/>
          </a:stretch>
        </p:blipFill>
        <p:spPr>
          <a:xfrm>
            <a:off x="4806418" y="1359966"/>
            <a:ext cx="6918928" cy="4132192"/>
          </a:xfrm>
          <a:prstGeom prst="rect">
            <a:avLst/>
          </a:prstGeom>
        </p:spPr>
      </p:pic>
      <p:sp>
        <p:nvSpPr>
          <p:cNvPr id="4" name="Text">
            <a:extLst>
              <a:ext uri="{FF2B5EF4-FFF2-40B4-BE49-F238E27FC236}">
                <a16:creationId xmlns:a16="http://schemas.microsoft.com/office/drawing/2014/main" id="{5C27ABC1-9B4C-2438-BD05-CC89D9D78A06}"/>
              </a:ext>
            </a:extLst>
          </p:cNvPr>
          <p:cNvSpPr>
            <a:spLocks noGrp="1"/>
          </p:cNvSpPr>
          <p:nvPr>
            <p:ph sz="half" idx="2"/>
          </p:nvPr>
        </p:nvSpPr>
        <p:spPr>
          <a:xfrm>
            <a:off x="699442" y="2604398"/>
            <a:ext cx="5157787" cy="815507"/>
          </a:xfrm>
        </p:spPr>
        <p:txBody>
          <a:bodyPr vert="horz" lIns="91440" tIns="45720" rIns="91440" bIns="45720" rtlCol="0" anchor="t">
            <a:normAutofit/>
          </a:bodyPr>
          <a:lstStyle/>
          <a:p>
            <a:pPr marL="0" indent="0">
              <a:buNone/>
            </a:pPr>
            <a:r>
              <a:rPr lang="en-US" sz="2000" b="1">
                <a:latin typeface="Proxima Nova"/>
              </a:rPr>
              <a:t>Click </a:t>
            </a:r>
            <a:r>
              <a:rPr lang="en-US" sz="2000" b="1">
                <a:latin typeface="Proxima Nova"/>
                <a:hlinkClick r:id="rId3"/>
              </a:rPr>
              <a:t>here</a:t>
            </a:r>
            <a:r>
              <a:rPr lang="en-US" sz="2000" b="1">
                <a:latin typeface="Proxima Nova"/>
              </a:rPr>
              <a:t> to get in touch.</a:t>
            </a:r>
            <a:endParaRPr lang="en-US" sz="2000" b="1"/>
          </a:p>
        </p:txBody>
      </p:sp>
      <p:sp>
        <p:nvSpPr>
          <p:cNvPr id="3" name="Subheading">
            <a:extLst>
              <a:ext uri="{FF2B5EF4-FFF2-40B4-BE49-F238E27FC236}">
                <a16:creationId xmlns:a16="http://schemas.microsoft.com/office/drawing/2014/main" id="{9504D174-D28C-2C74-B377-AC9BEBBEEAEF}"/>
              </a:ext>
            </a:extLst>
          </p:cNvPr>
          <p:cNvSpPr>
            <a:spLocks noGrp="1"/>
          </p:cNvSpPr>
          <p:nvPr>
            <p:ph type="body" idx="1"/>
          </p:nvPr>
        </p:nvSpPr>
        <p:spPr>
          <a:xfrm>
            <a:off x="699441" y="1645211"/>
            <a:ext cx="4272590" cy="962768"/>
          </a:xfrm>
        </p:spPr>
        <p:txBody>
          <a:bodyPr>
            <a:normAutofit lnSpcReduction="10000"/>
          </a:bodyPr>
          <a:lstStyle/>
          <a:p>
            <a:r>
              <a:rPr lang="en-US">
                <a:latin typeface="Proxima Nova"/>
              </a:rPr>
              <a:t>If you need technical help with Connect, use the chat box to talk to our experts.</a:t>
            </a:r>
          </a:p>
        </p:txBody>
      </p:sp>
      <p:sp>
        <p:nvSpPr>
          <p:cNvPr id="2" name="Heading">
            <a:extLst>
              <a:ext uri="{FF2B5EF4-FFF2-40B4-BE49-F238E27FC236}">
                <a16:creationId xmlns:a16="http://schemas.microsoft.com/office/drawing/2014/main" id="{08F2B767-B89D-9F0D-4680-F0794D3027E9}"/>
              </a:ext>
            </a:extLst>
          </p:cNvPr>
          <p:cNvSpPr>
            <a:spLocks noGrp="1"/>
          </p:cNvSpPr>
          <p:nvPr>
            <p:ph type="title"/>
          </p:nvPr>
        </p:nvSpPr>
        <p:spPr/>
        <p:txBody>
          <a:bodyPr/>
          <a:lstStyle/>
          <a:p>
            <a:r>
              <a:rPr lang="en-US"/>
              <a:t>Tech Support</a:t>
            </a:r>
          </a:p>
        </p:txBody>
      </p:sp>
      <p:sp>
        <p:nvSpPr>
          <p:cNvPr id="5" name="Text 1">
            <a:extLst>
              <a:ext uri="{FF2B5EF4-FFF2-40B4-BE49-F238E27FC236}">
                <a16:creationId xmlns:a16="http://schemas.microsoft.com/office/drawing/2014/main" id="{9504D174-D28C-2C74-B377-AC9BEBBEEAEF}"/>
              </a:ext>
            </a:extLst>
          </p:cNvPr>
          <p:cNvSpPr>
            <a:spLocks noGrp="1"/>
          </p:cNvSpPr>
          <p:nvPr/>
        </p:nvSpPr>
        <p:spPr>
          <a:xfrm>
            <a:off x="563370" y="4613850"/>
            <a:ext cx="4322782" cy="136886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2000" b="0" i="0" kern="1200">
                <a:solidFill>
                  <a:srgbClr val="333333"/>
                </a:solidFill>
                <a:latin typeface="Proxima Nova" panose="02000506030000020004" pitchFamily="2"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Proxima Nova" panose="02000506030000020004"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Proxima Nova" panose="02000506030000020004"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Proxima Nova" panose="02000506030000020004"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latin typeface="Proxima Nova"/>
              </a:rPr>
              <a:t>Find helpful videos, articles and more about using Connect </a:t>
            </a:r>
            <a:r>
              <a:rPr lang="en-US" dirty="0">
                <a:latin typeface="Proxima Nova"/>
                <a:hlinkClick r:id="rId4"/>
              </a:rPr>
              <a:t>here</a:t>
            </a:r>
            <a:r>
              <a:rPr lang="en-US" dirty="0">
                <a:latin typeface="Proxima Nova"/>
              </a:rPr>
              <a:t>.</a:t>
            </a:r>
            <a:endParaRPr lang="en-US" dirty="0"/>
          </a:p>
        </p:txBody>
      </p:sp>
      <p:sp>
        <p:nvSpPr>
          <p:cNvPr id="6" name="Title 1">
            <a:extLst>
              <a:ext uri="{FF2B5EF4-FFF2-40B4-BE49-F238E27FC236}">
                <a16:creationId xmlns:a16="http://schemas.microsoft.com/office/drawing/2014/main" id="{08F2B767-B89D-9F0D-4680-F0794D3027E9}"/>
              </a:ext>
            </a:extLst>
          </p:cNvPr>
          <p:cNvSpPr>
            <a:spLocks noGrp="1"/>
          </p:cNvSpPr>
          <p:nvPr/>
        </p:nvSpPr>
        <p:spPr>
          <a:xfrm>
            <a:off x="567313" y="3516649"/>
            <a:ext cx="5153845" cy="9713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i="0" kern="1200">
                <a:solidFill>
                  <a:srgbClr val="333333"/>
                </a:solidFill>
                <a:latin typeface="Proxima Nova Extrabold" panose="02000506030000020004" pitchFamily="2" charset="0"/>
                <a:ea typeface="+mj-ea"/>
                <a:cs typeface="+mj-cs"/>
              </a:defRPr>
            </a:lvl1pPr>
          </a:lstStyle>
          <a:p>
            <a:r>
              <a:rPr lang="en-US" dirty="0"/>
              <a:t>FAQs &amp; Guidance</a:t>
            </a:r>
          </a:p>
        </p:txBody>
      </p:sp>
      <p:pic>
        <p:nvPicPr>
          <p:cNvPr id="8" name="Picture 7" descr="A red circle with white text bubbles&#10;&#10;AI-generated content may be incorrect.">
            <a:extLst>
              <a:ext uri="{FF2B5EF4-FFF2-40B4-BE49-F238E27FC236}">
                <a16:creationId xmlns:a16="http://schemas.microsoft.com/office/drawing/2014/main" id="{2C531F9B-059B-F722-0476-9BF0C2943011}"/>
              </a:ext>
            </a:extLst>
          </p:cNvPr>
          <p:cNvPicPr>
            <a:picLocks noChangeAspect="1"/>
          </p:cNvPicPr>
          <p:nvPr/>
        </p:nvPicPr>
        <p:blipFill>
          <a:blip r:embed="rId5"/>
          <a:stretch>
            <a:fillRect/>
          </a:stretch>
        </p:blipFill>
        <p:spPr>
          <a:xfrm>
            <a:off x="10974055" y="4164136"/>
            <a:ext cx="1217603" cy="1294830"/>
          </a:xfrm>
          <a:prstGeom prst="rect">
            <a:avLst/>
          </a:prstGeom>
        </p:spPr>
      </p:pic>
      <p:pic>
        <p:nvPicPr>
          <p:cNvPr id="11" name="Picture 10" descr="A qr code with a black and white background&#10;&#10;AI-generated content may be incorrect.">
            <a:extLst>
              <a:ext uri="{FF2B5EF4-FFF2-40B4-BE49-F238E27FC236}">
                <a16:creationId xmlns:a16="http://schemas.microsoft.com/office/drawing/2014/main" id="{071B9A8D-CA7D-CF9D-0863-2126FF114EAF}"/>
              </a:ext>
            </a:extLst>
          </p:cNvPr>
          <p:cNvPicPr>
            <a:picLocks noChangeAspect="1"/>
          </p:cNvPicPr>
          <p:nvPr/>
        </p:nvPicPr>
        <p:blipFill>
          <a:blip r:embed="rId6"/>
          <a:stretch>
            <a:fillRect/>
          </a:stretch>
        </p:blipFill>
        <p:spPr>
          <a:xfrm>
            <a:off x="4435675" y="3637607"/>
            <a:ext cx="741485" cy="741485"/>
          </a:xfrm>
          <a:prstGeom prst="rect">
            <a:avLst/>
          </a:prstGeom>
        </p:spPr>
      </p:pic>
      <p:pic>
        <p:nvPicPr>
          <p:cNvPr id="12" name="Picture 11" descr="A qr code with a few black squares&#10;&#10;AI-generated content may be incorrect.">
            <a:extLst>
              <a:ext uri="{FF2B5EF4-FFF2-40B4-BE49-F238E27FC236}">
                <a16:creationId xmlns:a16="http://schemas.microsoft.com/office/drawing/2014/main" id="{5CEDE747-DE6F-308E-A761-7BE12798CED5}"/>
              </a:ext>
            </a:extLst>
          </p:cNvPr>
          <p:cNvPicPr>
            <a:picLocks noChangeAspect="1"/>
          </p:cNvPicPr>
          <p:nvPr/>
        </p:nvPicPr>
        <p:blipFill>
          <a:blip r:embed="rId7"/>
          <a:stretch>
            <a:fillRect/>
          </a:stretch>
        </p:blipFill>
        <p:spPr>
          <a:xfrm>
            <a:off x="3867150" y="666750"/>
            <a:ext cx="741485" cy="741485"/>
          </a:xfrm>
          <a:prstGeom prst="rect">
            <a:avLst/>
          </a:prstGeom>
        </p:spPr>
      </p:pic>
    </p:spTree>
    <p:extLst>
      <p:ext uri="{BB962C8B-B14F-4D97-AF65-F5344CB8AC3E}">
        <p14:creationId xmlns:p14="http://schemas.microsoft.com/office/powerpoint/2010/main" val="35550820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eb8e8c5-1e8b-4acd-979f-e3cf492e9a43">
      <Terms xmlns="http://schemas.microsoft.com/office/infopath/2007/PartnerControls"/>
    </lcf76f155ced4ddcb4097134ff3c332f>
    <TaxCatchAll xmlns="b8a55df1-ef9d-4105-b521-754be84f7e59" xsi:nil="true"/>
    <Editor0 xmlns="feb8e8c5-1e8b-4acd-979f-e3cf492e9a43">
      <UserInfo>
        <DisplayName/>
        <AccountId xsi:nil="true"/>
        <AccountType/>
      </UserInfo>
    </Editor0>
    <_Flow_SignoffStatus xmlns="feb8e8c5-1e8b-4acd-979f-e3cf492e9a4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64DB4A7605474C9A5A87FC23D0ACB2" ma:contentTypeVersion="18" ma:contentTypeDescription="Create a new document." ma:contentTypeScope="" ma:versionID="85f48be80d0b90f8c2a78af6b1f32d64">
  <xsd:schema xmlns:xsd="http://www.w3.org/2001/XMLSchema" xmlns:xs="http://www.w3.org/2001/XMLSchema" xmlns:p="http://schemas.microsoft.com/office/2006/metadata/properties" xmlns:ns2="feb8e8c5-1e8b-4acd-979f-e3cf492e9a43" xmlns:ns3="b8a55df1-ef9d-4105-b521-754be84f7e59" targetNamespace="http://schemas.microsoft.com/office/2006/metadata/properties" ma:root="true" ma:fieldsID="4bd8427ab8bebf7da7a70991031a4c5a" ns2:_="" ns3:_="">
    <xsd:import namespace="feb8e8c5-1e8b-4acd-979f-e3cf492e9a43"/>
    <xsd:import namespace="b8a55df1-ef9d-4105-b521-754be84f7e5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SearchProperties" minOccurs="0"/>
                <xsd:element ref="ns2:MediaServiceLocation" minOccurs="0"/>
                <xsd:element ref="ns2:_Flow_SignoffStatus" minOccurs="0"/>
                <xsd:element ref="ns2:Editor0"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b8e8c5-1e8b-4acd-979f-e3cf492e9a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b8617a1-beef-4e24-867f-51551f54cfe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_Flow_SignoffStatus" ma:index="23" nillable="true" ma:displayName="Sign-off status" ma:internalName="Sign_x002d_off_x0020_status">
      <xsd:simpleType>
        <xsd:restriction base="dms:Text"/>
      </xsd:simpleType>
    </xsd:element>
    <xsd:element name="Editor0" ma:index="24" nillable="true" ma:displayName="Editor" ma:format="Dropdown" ma:list="UserInfo" ma:SharePointGroup="0" ma:internalName="Editor0">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8a55df1-ef9d-4105-b521-754be84f7e5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ad7e3128-08c9-4a62-9f50-efd3aba2432c}" ma:internalName="TaxCatchAll" ma:showField="CatchAllData" ma:web="b8a55df1-ef9d-4105-b521-754be84f7e5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0F1EF-2F35-4580-B6F4-146BB610BEC6}">
  <ds:schemaRefs>
    <ds:schemaRef ds:uri="feb8e8c5-1e8b-4acd-979f-e3cf492e9a43"/>
    <ds:schemaRef ds:uri="http://purl.org/dc/terms/"/>
    <ds:schemaRef ds:uri="http://schemas.microsoft.com/office/2006/documentManagement/types"/>
    <ds:schemaRef ds:uri="b8a55df1-ef9d-4105-b521-754be84f7e59"/>
    <ds:schemaRef ds:uri="http://purl.org/dc/elements/1.1/"/>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6EF0564-67F7-4E52-8AF0-3736E14BFD48}">
  <ds:schemaRefs>
    <ds:schemaRef ds:uri="b8a55df1-ef9d-4105-b521-754be84f7e59"/>
    <ds:schemaRef ds:uri="feb8e8c5-1e8b-4acd-979f-e3cf492e9a4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B2BA2D3-4A53-4046-81B2-0AB986AA1E49}">
  <ds:schemaRefs>
    <ds:schemaRef ds:uri="http://schemas.microsoft.com/sharepoint/v3/contenttype/forms"/>
  </ds:schemaRefs>
</ds:datastoreItem>
</file>

<file path=docMetadata/LabelInfo.xml><?xml version="1.0" encoding="utf-8"?>
<clbl:labelList xmlns:clbl="http://schemas.microsoft.com/office/2020/mipLabelMetadata">
  <clbl:label id="{f919b1ef-c0c3-4735-8fca-0928ec39d8d5}" enabled="0" method="" siteId="{f919b1ef-c0c3-4735-8fca-0928ec39d8d5}" removed="1"/>
</clbl:labelList>
</file>

<file path=docProps/app.xml><?xml version="1.0" encoding="utf-8"?>
<Properties xmlns="http://schemas.openxmlformats.org/officeDocument/2006/extended-properties" xmlns:vt="http://schemas.openxmlformats.org/officeDocument/2006/docPropsVTypes">
  <TotalTime>31</TotalTime>
  <Words>436</Words>
  <Application>Microsoft Office PowerPoint</Application>
  <PresentationFormat>Widescreen</PresentationFormat>
  <Paragraphs>47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Proxima Nova</vt:lpstr>
      <vt:lpstr>Aptos</vt:lpstr>
      <vt:lpstr>Times</vt:lpstr>
      <vt:lpstr>Proxima Nova Extrabold</vt:lpstr>
      <vt:lpstr>Arial</vt:lpstr>
      <vt:lpstr>Office Theme</vt:lpstr>
      <vt:lpstr>Connect® for Al Akhawayn University</vt:lpstr>
      <vt:lpstr>Why Use Connect?</vt:lpstr>
      <vt:lpstr>How to Register</vt:lpstr>
      <vt:lpstr>Useful Videos</vt:lpstr>
      <vt:lpstr>AI Reader</vt:lpstr>
      <vt:lpstr>Proctorio</vt:lpstr>
      <vt:lpstr>Tech Support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Hynes, Danielle</dc:creator>
  <cp:lastModifiedBy>Nashed, Mona</cp:lastModifiedBy>
  <cp:revision>5</cp:revision>
  <dcterms:created xsi:type="dcterms:W3CDTF">2025-06-18T19:49:06Z</dcterms:created>
  <dcterms:modified xsi:type="dcterms:W3CDTF">2025-09-02T08:18:28Z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0x0101006E64DB4A7605474C9A5A87FC23D0ACB2</vt:lpwstr>
  </property>
  <property fmtid="{D5CDD505-2E9C-101B-9397-08002B2CF9AE}" pid="3" name="MediaServiceImageTags">
    <vt:lpwstr/>
  </property>
</Properties>
</file>