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829" r:id="rId4"/>
    <p:sldMasterId id="2147483930" r:id="rId5"/>
    <p:sldMasterId id="2147483928" r:id="rId6"/>
    <p:sldMasterId id="2147483929" r:id="rId7"/>
  </p:sldMasterIdLst>
  <p:notesMasterIdLst>
    <p:notesMasterId r:id="rId21"/>
  </p:notesMasterIdLst>
  <p:handoutMasterIdLst>
    <p:handoutMasterId r:id="rId22"/>
  </p:handoutMasterIdLst>
  <p:sldIdLst>
    <p:sldId id="432" r:id="rId8"/>
    <p:sldId id="656" r:id="rId9"/>
    <p:sldId id="658" r:id="rId10"/>
    <p:sldId id="674" r:id="rId11"/>
    <p:sldId id="547" r:id="rId12"/>
    <p:sldId id="672" r:id="rId13"/>
    <p:sldId id="663" r:id="rId14"/>
    <p:sldId id="670" r:id="rId15"/>
    <p:sldId id="668" r:id="rId16"/>
    <p:sldId id="665" r:id="rId17"/>
    <p:sldId id="660" r:id="rId18"/>
    <p:sldId id="659" r:id="rId19"/>
    <p:sldId id="639" r:id="rId20"/>
  </p:sldIdLst>
  <p:sldSz cx="12192000" cy="6858000"/>
  <p:notesSz cx="6858000" cy="9144000"/>
  <p:embeddedFontLst>
    <p:embeddedFont>
      <p:font typeface="Arial Black" panose="020B0A04020102020204" pitchFamily="34" charset="0"/>
      <p:bold r:id="rId23"/>
    </p:embeddedFont>
    <p:embeddedFont>
      <p:font typeface="Calibri" panose="020F0502020204030204" pitchFamily="34" charset="0"/>
      <p:regular r:id="rId24"/>
      <p:bold r:id="rId25"/>
      <p:italic r:id="rId26"/>
      <p:boldItalic r:id="rId27"/>
    </p:embeddedFont>
    <p:embeddedFont>
      <p:font typeface="Proxima Nova" panose="02000506030000020004" pitchFamily="50"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9EBDF9"/>
    <a:srgbClr val="4E6DBB"/>
    <a:srgbClr val="800E14"/>
    <a:srgbClr val="FFB3B6"/>
    <a:srgbClr val="FF4D55"/>
    <a:srgbClr val="991219"/>
    <a:srgbClr val="8D6BB3"/>
    <a:srgbClr val="092467"/>
    <a:srgbClr val="0B48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99D5DA-669C-4C70-BAFE-E6D1C31170BB}" v="10" dt="2023-07-20T16:07:51.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snapToObjects="1">
      <p:cViewPr varScale="1">
        <p:scale>
          <a:sx n="102" d="100"/>
          <a:sy n="102" d="100"/>
        </p:scale>
        <p:origin x="126" y="180"/>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4.fntdata"/><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2.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ellier, Ros" userId="0e19c88a-3c04-46ca-9a3d-5b95251e61b7" providerId="ADAL" clId="{3899D5DA-669C-4C70-BAFE-E6D1C31170BB}"/>
    <pc:docChg chg="undo custSel addSld delSld modSld">
      <pc:chgData name="Letellier, Ros" userId="0e19c88a-3c04-46ca-9a3d-5b95251e61b7" providerId="ADAL" clId="{3899D5DA-669C-4C70-BAFE-E6D1C31170BB}" dt="2023-07-20T16:12:13.118" v="233" actId="20577"/>
      <pc:docMkLst>
        <pc:docMk/>
      </pc:docMkLst>
      <pc:sldChg chg="modSp mod">
        <pc:chgData name="Letellier, Ros" userId="0e19c88a-3c04-46ca-9a3d-5b95251e61b7" providerId="ADAL" clId="{3899D5DA-669C-4C70-BAFE-E6D1C31170BB}" dt="2023-07-20T11:49:03.671" v="3"/>
        <pc:sldMkLst>
          <pc:docMk/>
          <pc:sldMk cId="3604061037" sldId="547"/>
        </pc:sldMkLst>
        <pc:spChg chg="mod">
          <ac:chgData name="Letellier, Ros" userId="0e19c88a-3c04-46ca-9a3d-5b95251e61b7" providerId="ADAL" clId="{3899D5DA-669C-4C70-BAFE-E6D1C31170BB}" dt="2023-07-20T11:46:50.660" v="1" actId="207"/>
          <ac:spMkLst>
            <pc:docMk/>
            <pc:sldMk cId="3604061037" sldId="547"/>
            <ac:spMk id="12" creationId="{772A8629-CB20-7B47-8DF4-E4F059E2F52E}"/>
          </ac:spMkLst>
        </pc:spChg>
        <pc:picChg chg="mod">
          <ac:chgData name="Letellier, Ros" userId="0e19c88a-3c04-46ca-9a3d-5b95251e61b7" providerId="ADAL" clId="{3899D5DA-669C-4C70-BAFE-E6D1C31170BB}" dt="2023-07-20T11:49:03.671" v="3"/>
          <ac:picMkLst>
            <pc:docMk/>
            <pc:sldMk cId="3604061037" sldId="547"/>
            <ac:picMk id="11" creationId="{B9B3BCE6-AF49-8444-BE18-BA8AE740AB6C}"/>
          </ac:picMkLst>
        </pc:picChg>
      </pc:sldChg>
      <pc:sldChg chg="modSp mod">
        <pc:chgData name="Letellier, Ros" userId="0e19c88a-3c04-46ca-9a3d-5b95251e61b7" providerId="ADAL" clId="{3899D5DA-669C-4C70-BAFE-E6D1C31170BB}" dt="2023-07-20T16:12:13.118" v="233" actId="20577"/>
        <pc:sldMkLst>
          <pc:docMk/>
          <pc:sldMk cId="1234661787" sldId="639"/>
        </pc:sldMkLst>
        <pc:spChg chg="mod">
          <ac:chgData name="Letellier, Ros" userId="0e19c88a-3c04-46ca-9a3d-5b95251e61b7" providerId="ADAL" clId="{3899D5DA-669C-4C70-BAFE-E6D1C31170BB}" dt="2023-07-20T16:12:13.118" v="233" actId="20577"/>
          <ac:spMkLst>
            <pc:docMk/>
            <pc:sldMk cId="1234661787" sldId="639"/>
            <ac:spMk id="7" creationId="{1B7CB620-9EBD-C347-A03E-0FCAE572C847}"/>
          </ac:spMkLst>
        </pc:spChg>
      </pc:sldChg>
      <pc:sldChg chg="addSp modSp mod">
        <pc:chgData name="Letellier, Ros" userId="0e19c88a-3c04-46ca-9a3d-5b95251e61b7" providerId="ADAL" clId="{3899D5DA-669C-4C70-BAFE-E6D1C31170BB}" dt="2023-07-20T11:57:56.825" v="79" actId="207"/>
        <pc:sldMkLst>
          <pc:docMk/>
          <pc:sldMk cId="4209787774" sldId="659"/>
        </pc:sldMkLst>
        <pc:spChg chg="mod">
          <ac:chgData name="Letellier, Ros" userId="0e19c88a-3c04-46ca-9a3d-5b95251e61b7" providerId="ADAL" clId="{3899D5DA-669C-4C70-BAFE-E6D1C31170BB}" dt="2023-07-20T11:55:42.495" v="47"/>
          <ac:spMkLst>
            <pc:docMk/>
            <pc:sldMk cId="4209787774" sldId="659"/>
            <ac:spMk id="8" creationId="{E1E1BBE1-379A-2545-82A3-AAEA21853378}"/>
          </ac:spMkLst>
        </pc:spChg>
        <pc:spChg chg="mod">
          <ac:chgData name="Letellier, Ros" userId="0e19c88a-3c04-46ca-9a3d-5b95251e61b7" providerId="ADAL" clId="{3899D5DA-669C-4C70-BAFE-E6D1C31170BB}" dt="2023-07-20T11:56:10.220" v="50" actId="1076"/>
          <ac:spMkLst>
            <pc:docMk/>
            <pc:sldMk cId="4209787774" sldId="659"/>
            <ac:spMk id="10" creationId="{1FE0A308-64A8-204B-93CB-D51701056751}"/>
          </ac:spMkLst>
        </pc:spChg>
        <pc:spChg chg="add mod">
          <ac:chgData name="Letellier, Ros" userId="0e19c88a-3c04-46ca-9a3d-5b95251e61b7" providerId="ADAL" clId="{3899D5DA-669C-4C70-BAFE-E6D1C31170BB}" dt="2023-07-20T11:57:17.316" v="69" actId="14100"/>
          <ac:spMkLst>
            <pc:docMk/>
            <pc:sldMk cId="4209787774" sldId="659"/>
            <ac:spMk id="11" creationId="{8DA0F134-9B40-C277-19D2-CF3F3E39703C}"/>
          </ac:spMkLst>
        </pc:spChg>
        <pc:spChg chg="add mod">
          <ac:chgData name="Letellier, Ros" userId="0e19c88a-3c04-46ca-9a3d-5b95251e61b7" providerId="ADAL" clId="{3899D5DA-669C-4C70-BAFE-E6D1C31170BB}" dt="2023-07-20T11:57:56.825" v="79" actId="207"/>
          <ac:spMkLst>
            <pc:docMk/>
            <pc:sldMk cId="4209787774" sldId="659"/>
            <ac:spMk id="16" creationId="{0CF5F4D5-4ED5-414A-2700-8B8BA8C89FE5}"/>
          </ac:spMkLst>
        </pc:spChg>
      </pc:sldChg>
      <pc:sldChg chg="addSp modSp mod">
        <pc:chgData name="Letellier, Ros" userId="0e19c88a-3c04-46ca-9a3d-5b95251e61b7" providerId="ADAL" clId="{3899D5DA-669C-4C70-BAFE-E6D1C31170BB}" dt="2023-07-20T16:11:33.999" v="225" actId="20577"/>
        <pc:sldMkLst>
          <pc:docMk/>
          <pc:sldMk cId="1518912607" sldId="663"/>
        </pc:sldMkLst>
        <pc:spChg chg="add mod">
          <ac:chgData name="Letellier, Ros" userId="0e19c88a-3c04-46ca-9a3d-5b95251e61b7" providerId="ADAL" clId="{3899D5DA-669C-4C70-BAFE-E6D1C31170BB}" dt="2023-07-20T16:11:33.999" v="225" actId="20577"/>
          <ac:spMkLst>
            <pc:docMk/>
            <pc:sldMk cId="1518912607" sldId="663"/>
            <ac:spMk id="3" creationId="{D4727FD9-6ACF-33A9-88EF-4180DFCC0BBE}"/>
          </ac:spMkLst>
        </pc:spChg>
        <pc:spChg chg="mod">
          <ac:chgData name="Letellier, Ros" userId="0e19c88a-3c04-46ca-9a3d-5b95251e61b7" providerId="ADAL" clId="{3899D5DA-669C-4C70-BAFE-E6D1C31170BB}" dt="2023-07-20T16:04:51.687" v="92"/>
          <ac:spMkLst>
            <pc:docMk/>
            <pc:sldMk cId="1518912607" sldId="663"/>
            <ac:spMk id="17" creationId="{9783A6CE-9492-B242-93AC-B57FC018C027}"/>
          </ac:spMkLst>
        </pc:spChg>
        <pc:spChg chg="mod">
          <ac:chgData name="Letellier, Ros" userId="0e19c88a-3c04-46ca-9a3d-5b95251e61b7" providerId="ADAL" clId="{3899D5DA-669C-4C70-BAFE-E6D1C31170BB}" dt="2023-07-20T16:04:59.243" v="94"/>
          <ac:spMkLst>
            <pc:docMk/>
            <pc:sldMk cId="1518912607" sldId="663"/>
            <ac:spMk id="25" creationId="{92E7C180-CC3B-3242-A0E3-280B2572C3F7}"/>
          </ac:spMkLst>
        </pc:spChg>
        <pc:spChg chg="mod">
          <ac:chgData name="Letellier, Ros" userId="0e19c88a-3c04-46ca-9a3d-5b95251e61b7" providerId="ADAL" clId="{3899D5DA-669C-4C70-BAFE-E6D1C31170BB}" dt="2023-07-20T16:06:26.182" v="173" actId="20577"/>
          <ac:spMkLst>
            <pc:docMk/>
            <pc:sldMk cId="1518912607" sldId="663"/>
            <ac:spMk id="26" creationId="{4312BF64-9A0F-934F-8F73-E86F34A459EF}"/>
          </ac:spMkLst>
        </pc:spChg>
        <pc:spChg chg="mod">
          <ac:chgData name="Letellier, Ros" userId="0e19c88a-3c04-46ca-9a3d-5b95251e61b7" providerId="ADAL" clId="{3899D5DA-669C-4C70-BAFE-E6D1C31170BB}" dt="2023-07-20T16:11:21.855" v="216" actId="20577"/>
          <ac:spMkLst>
            <pc:docMk/>
            <pc:sldMk cId="1518912607" sldId="663"/>
            <ac:spMk id="31" creationId="{77325263-D919-EC4A-319A-1713956B2621}"/>
          </ac:spMkLst>
        </pc:spChg>
      </pc:sldChg>
      <pc:sldChg chg="del">
        <pc:chgData name="Letellier, Ros" userId="0e19c88a-3c04-46ca-9a3d-5b95251e61b7" providerId="ADAL" clId="{3899D5DA-669C-4C70-BAFE-E6D1C31170BB}" dt="2023-07-20T11:53:38.883" v="41" actId="2696"/>
        <pc:sldMkLst>
          <pc:docMk/>
          <pc:sldMk cId="1593971295" sldId="667"/>
        </pc:sldMkLst>
      </pc:sldChg>
      <pc:sldChg chg="modSp mod">
        <pc:chgData name="Letellier, Ros" userId="0e19c88a-3c04-46ca-9a3d-5b95251e61b7" providerId="ADAL" clId="{3899D5DA-669C-4C70-BAFE-E6D1C31170BB}" dt="2023-07-20T11:53:08.614" v="40" actId="207"/>
        <pc:sldMkLst>
          <pc:docMk/>
          <pc:sldMk cId="1064062652" sldId="668"/>
        </pc:sldMkLst>
        <pc:spChg chg="mod">
          <ac:chgData name="Letellier, Ros" userId="0e19c88a-3c04-46ca-9a3d-5b95251e61b7" providerId="ADAL" clId="{3899D5DA-669C-4C70-BAFE-E6D1C31170BB}" dt="2023-07-20T11:52:06.794" v="36" actId="3626"/>
          <ac:spMkLst>
            <pc:docMk/>
            <pc:sldMk cId="1064062652" sldId="668"/>
            <ac:spMk id="8" creationId="{2294EA80-4FC8-8449-A1E7-9278BA82AA91}"/>
          </ac:spMkLst>
        </pc:spChg>
        <pc:spChg chg="mod">
          <ac:chgData name="Letellier, Ros" userId="0e19c88a-3c04-46ca-9a3d-5b95251e61b7" providerId="ADAL" clId="{3899D5DA-669C-4C70-BAFE-E6D1C31170BB}" dt="2023-07-20T11:53:08.614" v="40" actId="207"/>
          <ac:spMkLst>
            <pc:docMk/>
            <pc:sldMk cId="1064062652" sldId="668"/>
            <ac:spMk id="12" creationId="{6DDB6FD1-2184-7F40-BB54-0014DC85AF09}"/>
          </ac:spMkLst>
        </pc:spChg>
      </pc:sldChg>
      <pc:sldChg chg="modSp mod">
        <pc:chgData name="Letellier, Ros" userId="0e19c88a-3c04-46ca-9a3d-5b95251e61b7" providerId="ADAL" clId="{3899D5DA-669C-4C70-BAFE-E6D1C31170BB}" dt="2023-07-20T11:51:43.324" v="34" actId="20577"/>
        <pc:sldMkLst>
          <pc:docMk/>
          <pc:sldMk cId="3329268870" sldId="670"/>
        </pc:sldMkLst>
        <pc:spChg chg="mod">
          <ac:chgData name="Letellier, Ros" userId="0e19c88a-3c04-46ca-9a3d-5b95251e61b7" providerId="ADAL" clId="{3899D5DA-669C-4C70-BAFE-E6D1C31170BB}" dt="2023-07-20T11:51:43.324" v="34" actId="20577"/>
          <ac:spMkLst>
            <pc:docMk/>
            <pc:sldMk cId="3329268870" sldId="670"/>
            <ac:spMk id="8" creationId="{2294EA80-4FC8-8449-A1E7-9278BA82AA91}"/>
          </ac:spMkLst>
        </pc:spChg>
      </pc:sldChg>
      <pc:sldChg chg="new del">
        <pc:chgData name="Letellier, Ros" userId="0e19c88a-3c04-46ca-9a3d-5b95251e61b7" providerId="ADAL" clId="{3899D5DA-669C-4C70-BAFE-E6D1C31170BB}" dt="2023-07-20T16:11:42.405" v="226" actId="2696"/>
        <pc:sldMkLst>
          <pc:docMk/>
          <pc:sldMk cId="1051245437" sldId="6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283175-B073-7142-811F-73B7B3BC427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0A4F941-4B2C-A748-82FA-4A820F1397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17279D-5FF2-1E4F-B1BC-98B30CF196FC}" type="datetimeFigureOut">
              <a:rPr lang="en-GB" smtClean="0"/>
              <a:t>20/07/2023</a:t>
            </a:fld>
            <a:endParaRPr lang="en-GB"/>
          </a:p>
        </p:txBody>
      </p:sp>
      <p:sp>
        <p:nvSpPr>
          <p:cNvPr id="4" name="Footer Placeholder 3">
            <a:extLst>
              <a:ext uri="{FF2B5EF4-FFF2-40B4-BE49-F238E27FC236}">
                <a16:creationId xmlns:a16="http://schemas.microsoft.com/office/drawing/2014/main" id="{2AF8E06B-7F91-9348-9879-23CC4DDEDB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FC3B914-CF41-BC4D-9DB3-1AFBE5219C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FD49D2-F730-EC41-BA8F-AD89A7CAADF2}" type="slidenum">
              <a:rPr lang="en-GB" smtClean="0"/>
              <a:t>‹#›</a:t>
            </a:fld>
            <a:endParaRPr lang="en-GB"/>
          </a:p>
        </p:txBody>
      </p:sp>
    </p:spTree>
    <p:extLst>
      <p:ext uri="{BB962C8B-B14F-4D97-AF65-F5344CB8AC3E}">
        <p14:creationId xmlns:p14="http://schemas.microsoft.com/office/powerpoint/2010/main" val="1424596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4E2DED-1175-4B48-963A-AA2E9B01AEDD}"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61ABF-A388-0B40-BA66-489EF1132D8F}" type="slidenum">
              <a:rPr lang="en-US" smtClean="0"/>
              <a:t>‹#›</a:t>
            </a:fld>
            <a:endParaRPr lang="en-US"/>
          </a:p>
        </p:txBody>
      </p:sp>
    </p:spTree>
    <p:extLst>
      <p:ext uri="{BB962C8B-B14F-4D97-AF65-F5344CB8AC3E}">
        <p14:creationId xmlns:p14="http://schemas.microsoft.com/office/powerpoint/2010/main" val="113028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261ABF-A388-0B40-BA66-489EF1132D8F}" type="slidenum">
              <a:rPr lang="en-US" smtClean="0"/>
              <a:t>1</a:t>
            </a:fld>
            <a:endParaRPr lang="en-US"/>
          </a:p>
        </p:txBody>
      </p:sp>
    </p:spTree>
    <p:extLst>
      <p:ext uri="{BB962C8B-B14F-4D97-AF65-F5344CB8AC3E}">
        <p14:creationId xmlns:p14="http://schemas.microsoft.com/office/powerpoint/2010/main" val="499385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261ABF-A388-0B40-BA66-489EF1132D8F}" type="slidenum">
              <a:rPr lang="en-US" smtClean="0"/>
              <a:t>2</a:t>
            </a:fld>
            <a:endParaRPr lang="en-US"/>
          </a:p>
        </p:txBody>
      </p:sp>
    </p:spTree>
    <p:extLst>
      <p:ext uri="{BB962C8B-B14F-4D97-AF65-F5344CB8AC3E}">
        <p14:creationId xmlns:p14="http://schemas.microsoft.com/office/powerpoint/2010/main" val="3107289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261ABF-A388-0B40-BA66-489EF1132D8F}" type="slidenum">
              <a:rPr lang="en-US" smtClean="0"/>
              <a:t>13</a:t>
            </a:fld>
            <a:endParaRPr lang="en-US"/>
          </a:p>
        </p:txBody>
      </p:sp>
    </p:spTree>
    <p:extLst>
      <p:ext uri="{BB962C8B-B14F-4D97-AF65-F5344CB8AC3E}">
        <p14:creationId xmlns:p14="http://schemas.microsoft.com/office/powerpoint/2010/main" val="1795500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 Cover Slide - RE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F070E-4902-2446-B5CB-C543792B30F0}"/>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12" name="Group 11">
            <a:extLst>
              <a:ext uri="{FF2B5EF4-FFF2-40B4-BE49-F238E27FC236}">
                <a16:creationId xmlns:a16="http://schemas.microsoft.com/office/drawing/2014/main" id="{98F4E8AE-83DE-3E46-8112-47F77FF98D67}"/>
              </a:ext>
              <a:ext uri="{C183D7F6-B498-43B3-948B-1728B52AA6E4}">
                <adec:decorative xmlns:adec="http://schemas.microsoft.com/office/drawing/2017/decorative" val="1"/>
              </a:ext>
            </a:extLst>
          </p:cNvPr>
          <p:cNvGrpSpPr/>
          <p:nvPr userDrawn="1"/>
        </p:nvGrpSpPr>
        <p:grpSpPr>
          <a:xfrm>
            <a:off x="0" y="498906"/>
            <a:ext cx="11897228" cy="5155113"/>
            <a:chOff x="0" y="498906"/>
            <a:chExt cx="11897228" cy="5155113"/>
          </a:xfrm>
        </p:grpSpPr>
        <p:sp>
          <p:nvSpPr>
            <p:cNvPr id="40" name="Rectangle 39">
              <a:extLst>
                <a:ext uri="{FF2B5EF4-FFF2-40B4-BE49-F238E27FC236}">
                  <a16:creationId xmlns:a16="http://schemas.microsoft.com/office/drawing/2014/main" id="{DD5D82C0-6CAF-574D-B118-855822081320}"/>
                </a:ext>
              </a:extLst>
            </p:cNvPr>
            <p:cNvSpPr/>
            <p:nvPr userDrawn="1"/>
          </p:nvSpPr>
          <p:spPr>
            <a:xfrm rot="18900000">
              <a:off x="10849492" y="884438"/>
              <a:ext cx="9581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9EDF456-8163-F143-AF4A-903B97CE9BC9}"/>
                </a:ext>
              </a:extLst>
            </p:cNvPr>
            <p:cNvSpPr/>
            <p:nvPr userDrawn="1"/>
          </p:nvSpPr>
          <p:spPr>
            <a:xfrm rot="18900000">
              <a:off x="10890847" y="984019"/>
              <a:ext cx="100638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82336C6D-E628-0041-857C-9322A2451661}"/>
                </a:ext>
              </a:extLst>
            </p:cNvPr>
            <p:cNvGrpSpPr/>
            <p:nvPr userDrawn="1"/>
          </p:nvGrpSpPr>
          <p:grpSpPr>
            <a:xfrm>
              <a:off x="10905053" y="498906"/>
              <a:ext cx="929262" cy="929262"/>
              <a:chOff x="3969603" y="2167014"/>
              <a:chExt cx="929262" cy="929262"/>
            </a:xfrm>
            <a:solidFill>
              <a:srgbClr val="E3B9FC"/>
            </a:solidFill>
          </p:grpSpPr>
          <p:sp>
            <p:nvSpPr>
              <p:cNvPr id="53" name="Parallelogram 52">
                <a:extLst>
                  <a:ext uri="{FF2B5EF4-FFF2-40B4-BE49-F238E27FC236}">
                    <a16:creationId xmlns:a16="http://schemas.microsoft.com/office/drawing/2014/main" id="{DCC0BD75-E04F-104D-9C21-744FA4C6EF68}"/>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Parallelogram 53">
                <a:extLst>
                  <a:ext uri="{FF2B5EF4-FFF2-40B4-BE49-F238E27FC236}">
                    <a16:creationId xmlns:a16="http://schemas.microsoft.com/office/drawing/2014/main" id="{BFEE5699-8431-704F-A655-FD491E2D8B60}"/>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648EC5FD-D283-3B4D-A3B4-908D0BC14F43}"/>
                </a:ext>
              </a:extLst>
            </p:cNvPr>
            <p:cNvGrpSpPr/>
            <p:nvPr userDrawn="1"/>
          </p:nvGrpSpPr>
          <p:grpSpPr>
            <a:xfrm>
              <a:off x="10902086" y="612832"/>
              <a:ext cx="823347" cy="822021"/>
              <a:chOff x="3966636" y="2277354"/>
              <a:chExt cx="823347" cy="822021"/>
            </a:xfrm>
            <a:solidFill>
              <a:srgbClr val="06235B"/>
            </a:solidFill>
          </p:grpSpPr>
          <p:sp>
            <p:nvSpPr>
              <p:cNvPr id="51" name="Parallelogram 61">
                <a:extLst>
                  <a:ext uri="{FF2B5EF4-FFF2-40B4-BE49-F238E27FC236}">
                    <a16:creationId xmlns:a16="http://schemas.microsoft.com/office/drawing/2014/main" id="{AD9D228C-7638-1141-83AF-BA7FF2D55EAE}"/>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arallelogram 61">
                <a:extLst>
                  <a:ext uri="{FF2B5EF4-FFF2-40B4-BE49-F238E27FC236}">
                    <a16:creationId xmlns:a16="http://schemas.microsoft.com/office/drawing/2014/main" id="{CEF32391-A87F-C646-AB2F-1C912C7ABA50}"/>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77736CA0-AFFD-DB4F-8C22-2F4A88CE95D4}"/>
                </a:ext>
              </a:extLst>
            </p:cNvPr>
            <p:cNvSpPr/>
            <p:nvPr userDrawn="1"/>
          </p:nvSpPr>
          <p:spPr>
            <a:xfrm>
              <a:off x="9552721" y="1203981"/>
              <a:ext cx="1482643"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81F8AE9E-4B8A-9E48-8669-C9853A249D82}"/>
                </a:ext>
              </a:extLst>
            </p:cNvPr>
            <p:cNvSpPr/>
            <p:nvPr userDrawn="1"/>
          </p:nvSpPr>
          <p:spPr>
            <a:xfrm>
              <a:off x="9618398" y="1320692"/>
              <a:ext cx="1460280"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43DF850-F8DA-9A4F-A9A4-0D9AAD65685F}"/>
                </a:ext>
              </a:extLst>
            </p:cNvPr>
            <p:cNvSpPr/>
            <p:nvPr userDrawn="1"/>
          </p:nvSpPr>
          <p:spPr>
            <a:xfrm rot="16200000">
              <a:off x="7335022" y="3370643"/>
              <a:ext cx="4450040"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DB35AD5C-8478-8E4E-98D3-32BC46C27148}"/>
                </a:ext>
              </a:extLst>
            </p:cNvPr>
            <p:cNvSpPr/>
            <p:nvPr userDrawn="1"/>
          </p:nvSpPr>
          <p:spPr>
            <a:xfrm rot="16200000">
              <a:off x="7510091" y="3428998"/>
              <a:ext cx="433332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5E48F8A-E28A-FB4B-B7D2-9FB364C19165}"/>
                </a:ext>
              </a:extLst>
            </p:cNvPr>
            <p:cNvSpPr/>
            <p:nvPr userDrawn="1"/>
          </p:nvSpPr>
          <p:spPr>
            <a:xfrm>
              <a:off x="0" y="5420595"/>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3ECE769-2F0D-354F-8005-B0E084BFBE6D}"/>
                </a:ext>
              </a:extLst>
            </p:cNvPr>
            <p:cNvSpPr/>
            <p:nvPr userDrawn="1"/>
          </p:nvSpPr>
          <p:spPr>
            <a:xfrm>
              <a:off x="0" y="5537306"/>
              <a:ext cx="966417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ABADAE6B-754B-4148-902D-7F291DD0F7B4}"/>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07EC5B62-5641-E247-A8B8-460001BE786F}"/>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rgbClr val="E21A23"/>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2">
            <a:extLst>
              <a:ext uri="{FF2B5EF4-FFF2-40B4-BE49-F238E27FC236}">
                <a16:creationId xmlns:a16="http://schemas.microsoft.com/office/drawing/2014/main" id="{67A20382-9199-2847-97B8-8288D88FD1A8}"/>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64" name="Subtitle">
            <a:extLst>
              <a:ext uri="{FF2B5EF4-FFF2-40B4-BE49-F238E27FC236}">
                <a16:creationId xmlns:a16="http://schemas.microsoft.com/office/drawing/2014/main" id="{390AD8CB-CC7E-984F-9F6D-99A3A55A0A06}"/>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pic>
        <p:nvPicPr>
          <p:cNvPr id="45" name="Picture 44" descr="McGraw Hill cube Logo">
            <a:extLst>
              <a:ext uri="{FF2B5EF4-FFF2-40B4-BE49-F238E27FC236}">
                <a16:creationId xmlns:a16="http://schemas.microsoft.com/office/drawing/2014/main" id="{69BF1FB9-C8BA-C141-BB8B-638E1DEEC6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65" name="Name &amp; Surname">
            <a:extLst>
              <a:ext uri="{FF2B5EF4-FFF2-40B4-BE49-F238E27FC236}">
                <a16:creationId xmlns:a16="http://schemas.microsoft.com/office/drawing/2014/main" id="{434E83B2-513B-D840-ACC2-97CDC476F001}"/>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66" name="Numeral Date">
            <a:extLst>
              <a:ext uri="{FF2B5EF4-FFF2-40B4-BE49-F238E27FC236}">
                <a16:creationId xmlns:a16="http://schemas.microsoft.com/office/drawing/2014/main" id="{FC4E2726-14C8-B14D-9721-7807227392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8" name="Picture Placeholder 2">
            <a:extLst>
              <a:ext uri="{FF2B5EF4-FFF2-40B4-BE49-F238E27FC236}">
                <a16:creationId xmlns:a16="http://schemas.microsoft.com/office/drawing/2014/main" id="{C32D89BB-DA25-A44A-A94F-A4D8FF796577}"/>
              </a:ext>
            </a:extLst>
          </p:cNvPr>
          <p:cNvSpPr>
            <a:spLocks noGrp="1"/>
          </p:cNvSpPr>
          <p:nvPr>
            <p:ph type="pic" sz="quarter" idx="18"/>
          </p:nvPr>
        </p:nvSpPr>
        <p:spPr>
          <a:xfrm>
            <a:off x="7028444" y="2830679"/>
            <a:ext cx="3121683" cy="4027321"/>
          </a:xfrm>
        </p:spPr>
        <p:txBody>
          <a:bodyPr/>
          <a:lstStyle/>
          <a:p>
            <a:r>
              <a:rPr lang="en-US"/>
              <a:t>Click icon to add picture</a:t>
            </a:r>
          </a:p>
        </p:txBody>
      </p:sp>
    </p:spTree>
    <p:extLst>
      <p:ext uri="{BB962C8B-B14F-4D97-AF65-F5344CB8AC3E}">
        <p14:creationId xmlns:p14="http://schemas.microsoft.com/office/powerpoint/2010/main" val="283748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1-3 - Chapter Slide - BLUE">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E0D79D-6B62-1B4E-A21C-A07AA43102BB}"/>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0" name="Rectangle 9">
            <a:extLst>
              <a:ext uri="{FF2B5EF4-FFF2-40B4-BE49-F238E27FC236}">
                <a16:creationId xmlns:a16="http://schemas.microsoft.com/office/drawing/2014/main" id="{D7D5D4D7-984C-A14F-BEE6-F25C95054328}"/>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1724F994-0193-0545-A506-58996A8A5429}"/>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1" name="Subtitle">
            <a:extLst>
              <a:ext uri="{FF2B5EF4-FFF2-40B4-BE49-F238E27FC236}">
                <a16:creationId xmlns:a16="http://schemas.microsoft.com/office/drawing/2014/main" id="{1982DDFA-3902-F940-8095-D232FCB14CDD}"/>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solidFill>
                  <a:schemeClr val="tx1"/>
                </a:solidFill>
              </a:defRPr>
            </a:lvl1pPr>
          </a:lstStyle>
          <a:p>
            <a:pPr lvl="0"/>
            <a:r>
              <a:rPr lang="en-US"/>
              <a:t>Presentation Subtitle</a:t>
            </a:r>
          </a:p>
        </p:txBody>
      </p:sp>
      <p:sp>
        <p:nvSpPr>
          <p:cNvPr id="12" name="Name &amp; Surname">
            <a:extLst>
              <a:ext uri="{FF2B5EF4-FFF2-40B4-BE49-F238E27FC236}">
                <a16:creationId xmlns:a16="http://schemas.microsoft.com/office/drawing/2014/main" id="{F4DD2720-7DE1-9C4E-8E6F-F5ED11239F38}"/>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sp>
        <p:nvSpPr>
          <p:cNvPr id="16" name="Display Date">
            <a:extLst>
              <a:ext uri="{FF2B5EF4-FFF2-40B4-BE49-F238E27FC236}">
                <a16:creationId xmlns:a16="http://schemas.microsoft.com/office/drawing/2014/main" id="{21B27012-3D0D-FB4F-BBD6-DB9D89F8376C}"/>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pic>
        <p:nvPicPr>
          <p:cNvPr id="13" name="Picture 12" descr="McGraw Hill red cube Logo">
            <a:extLst>
              <a:ext uri="{FF2B5EF4-FFF2-40B4-BE49-F238E27FC236}">
                <a16:creationId xmlns:a16="http://schemas.microsoft.com/office/drawing/2014/main" id="{70A3D634-4B29-4F4F-8DA3-FC1D40877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3155256994"/>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3 - Appendix-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a:extLst>
              <a:ext uri="{FF2B5EF4-FFF2-40B4-BE49-F238E27FC236}">
                <a16:creationId xmlns:a16="http://schemas.microsoft.com/office/drawing/2014/main" id="{94C621B4-9BA6-FE43-9C64-9788F9AAAA23}"/>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pic>
        <p:nvPicPr>
          <p:cNvPr id="10" name="Picture 9" descr="McGraw Hill cube Logo">
            <a:extLst>
              <a:ext uri="{FF2B5EF4-FFF2-40B4-BE49-F238E27FC236}">
                <a16:creationId xmlns:a16="http://schemas.microsoft.com/office/drawing/2014/main" id="{DA944CFB-F2AB-1F4B-A4C9-0C1C0870C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120313433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8 – End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accent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CA2A2D41-DD4C-5142-BB67-1F26B8A758D0}"/>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C8647846-01CE-514B-90CE-D4C484DE06BC}"/>
              </a:ext>
            </a:extLst>
          </p:cNvPr>
          <p:cNvSpPr>
            <a:spLocks noGrp="1"/>
          </p:cNvSpPr>
          <p:nvPr>
            <p:ph type="title" hasCustomPrompt="1"/>
          </p:nvPr>
        </p:nvSpPr>
        <p:spPr>
          <a:xfrm>
            <a:off x="1981524" y="1440999"/>
            <a:ext cx="1882745" cy="693902"/>
          </a:xfrm>
        </p:spPr>
        <p:txBody>
          <a:bodyPr>
            <a:noAutofit/>
          </a:bodyPr>
          <a:lstStyle>
            <a:lvl1pPr>
              <a:defRPr sz="2400"/>
            </a:lvl1pPr>
          </a:lstStyle>
          <a:p>
            <a:r>
              <a:rPr lang="en-US"/>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6" name="Picture 15" descr="McGraw Hill red cube Logo">
            <a:extLst>
              <a:ext uri="{FF2B5EF4-FFF2-40B4-BE49-F238E27FC236}">
                <a16:creationId xmlns:a16="http://schemas.microsoft.com/office/drawing/2014/main" id="{B4836203-0CB8-F644-8793-692AE7EC3A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1987" y="1433834"/>
            <a:ext cx="701068" cy="701068"/>
          </a:xfrm>
          <a:prstGeom prst="rect">
            <a:avLst/>
          </a:prstGeom>
        </p:spPr>
      </p:pic>
    </p:spTree>
    <p:extLst>
      <p:ext uri="{BB962C8B-B14F-4D97-AF65-F5344CB8AC3E}">
        <p14:creationId xmlns:p14="http://schemas.microsoft.com/office/powerpoint/2010/main" val="3869682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8 – End Slide - WHITE">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1A921E9-43B1-A64F-B9DA-CFC5BD83741E}"/>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bg1"/>
          </a:solidFill>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grp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C618A1B2-2685-2048-BFE2-B6555CC8C77A}"/>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accent1"/>
          </a:solidFill>
          <a:ln w="9525">
            <a:solidFill>
              <a:srgbClr val="B71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D705B96A-8D3B-C44A-9078-413E0033322C}"/>
              </a:ext>
            </a:extLst>
          </p:cNvPr>
          <p:cNvSpPr>
            <a:spLocks noGrp="1"/>
          </p:cNvSpPr>
          <p:nvPr>
            <p:ph type="title" hasCustomPrompt="1"/>
          </p:nvPr>
        </p:nvSpPr>
        <p:spPr>
          <a:xfrm>
            <a:off x="1981524" y="1440999"/>
            <a:ext cx="1882745" cy="693902"/>
          </a:xfrm>
        </p:spPr>
        <p:txBody>
          <a:bodyPr>
            <a:noAutofit/>
          </a:bodyPr>
          <a:lstStyle>
            <a:lvl1pPr>
              <a:defRPr sz="2400">
                <a:solidFill>
                  <a:schemeClr val="bg1"/>
                </a:solidFill>
              </a:defRPr>
            </a:lvl1pPr>
          </a:lstStyle>
          <a:p>
            <a:r>
              <a:rPr lang="en-US"/>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9" name="Picture 18" descr="McGraw Hill Logo">
            <a:extLst>
              <a:ext uri="{FF2B5EF4-FFF2-40B4-BE49-F238E27FC236}">
                <a16:creationId xmlns:a16="http://schemas.microsoft.com/office/drawing/2014/main" id="{AC15184A-376C-3847-A9F0-FFA9008CF02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54181" y="1452056"/>
            <a:ext cx="703182" cy="703182"/>
          </a:xfrm>
          <a:prstGeom prst="rect">
            <a:avLst/>
          </a:prstGeom>
        </p:spPr>
      </p:pic>
    </p:spTree>
    <p:extLst>
      <p:ext uri="{BB962C8B-B14F-4D97-AF65-F5344CB8AC3E}">
        <p14:creationId xmlns:p14="http://schemas.microsoft.com/office/powerpoint/2010/main" val="2730467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18 – End Slide - WHITE">
    <p:bg>
      <p:bgPr>
        <a:solidFill>
          <a:schemeClr val="tx2"/>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0608CF8-1B61-D844-A42C-BB2894E8FED3}"/>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a:solidFill>
            <a:schemeClr val="bg1"/>
          </a:solidFill>
        </p:grpSpPr>
        <p:sp>
          <p:nvSpPr>
            <p:cNvPr id="25" name="Rectangle 24">
              <a:extLst>
                <a:ext uri="{FF2B5EF4-FFF2-40B4-BE49-F238E27FC236}">
                  <a16:creationId xmlns:a16="http://schemas.microsoft.com/office/drawing/2014/main" id="{D9D1C93F-9214-C346-B4ED-6B65FFE16482}"/>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4B20664-C011-2340-9EBE-3A3DD8D9A927}"/>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8649837-791B-F54F-B15D-0C953383410E}"/>
                </a:ext>
              </a:extLst>
            </p:cNvPr>
            <p:cNvGrpSpPr/>
            <p:nvPr userDrawn="1"/>
          </p:nvGrpSpPr>
          <p:grpSpPr>
            <a:xfrm>
              <a:off x="10907820" y="507347"/>
              <a:ext cx="929262" cy="929262"/>
              <a:chOff x="10912844" y="507347"/>
              <a:chExt cx="929262" cy="929262"/>
            </a:xfrm>
            <a:grpFill/>
          </p:grpSpPr>
          <p:sp>
            <p:nvSpPr>
              <p:cNvPr id="30" name="Parallelogram 29">
                <a:extLst>
                  <a:ext uri="{FF2B5EF4-FFF2-40B4-BE49-F238E27FC236}">
                    <a16:creationId xmlns:a16="http://schemas.microsoft.com/office/drawing/2014/main" id="{2E489CC4-2785-B741-96DE-190812C091EC}"/>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arallelogram 30">
                <a:extLst>
                  <a:ext uri="{FF2B5EF4-FFF2-40B4-BE49-F238E27FC236}">
                    <a16:creationId xmlns:a16="http://schemas.microsoft.com/office/drawing/2014/main" id="{BA7B40E4-23E0-8448-8D81-0766892BB548}"/>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A321596-206C-544D-8D9A-8C97B63897CD}"/>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913DD950-F20F-E744-9172-FA688F223F46}"/>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0" name="Rectangle 19">
            <a:extLst>
              <a:ext uri="{FF2B5EF4-FFF2-40B4-BE49-F238E27FC236}">
                <a16:creationId xmlns:a16="http://schemas.microsoft.com/office/drawing/2014/main" id="{69E6A680-1AF5-C144-B4DE-807112DEF959}"/>
              </a:ext>
              <a:ext uri="{C183D7F6-B498-43B3-948B-1728B52AA6E4}">
                <adec:decorative xmlns:adec="http://schemas.microsoft.com/office/drawing/2017/decorative" val="1"/>
              </a:ext>
            </a:extLst>
          </p:cNvPr>
          <p:cNvSpPr/>
          <p:nvPr userDrawn="1"/>
        </p:nvSpPr>
        <p:spPr>
          <a:xfrm>
            <a:off x="1981524" y="1424430"/>
            <a:ext cx="1887685" cy="710471"/>
          </a:xfrm>
          <a:prstGeom prst="rect">
            <a:avLst/>
          </a:prstGeom>
          <a:solidFill>
            <a:schemeClr val="tx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itle 1">
            <a:extLst>
              <a:ext uri="{FF2B5EF4-FFF2-40B4-BE49-F238E27FC236}">
                <a16:creationId xmlns:a16="http://schemas.microsoft.com/office/drawing/2014/main" id="{1A112C57-0DFA-1743-851B-F02C4D92D2DE}"/>
              </a:ext>
            </a:extLst>
          </p:cNvPr>
          <p:cNvSpPr>
            <a:spLocks noGrp="1"/>
          </p:cNvSpPr>
          <p:nvPr>
            <p:ph type="title" hasCustomPrompt="1"/>
          </p:nvPr>
        </p:nvSpPr>
        <p:spPr>
          <a:xfrm>
            <a:off x="1981524" y="1440999"/>
            <a:ext cx="1882745" cy="693902"/>
          </a:xfrm>
        </p:spPr>
        <p:txBody>
          <a:bodyPr>
            <a:noAutofit/>
          </a:bodyPr>
          <a:lstStyle>
            <a:lvl1pPr>
              <a:defRPr sz="1800">
                <a:solidFill>
                  <a:schemeClr val="bg1"/>
                </a:solidFill>
              </a:defRPr>
            </a:lvl1pPr>
          </a:lstStyle>
          <a:p>
            <a:r>
              <a:rPr lang="en-US"/>
              <a:t>Thank you!</a:t>
            </a:r>
          </a:p>
        </p:txBody>
      </p:sp>
      <p:sp>
        <p:nvSpPr>
          <p:cNvPr id="3" name="Name">
            <a:extLst>
              <a:ext uri="{FF2B5EF4-FFF2-40B4-BE49-F238E27FC236}">
                <a16:creationId xmlns:a16="http://schemas.microsoft.com/office/drawing/2014/main" id="{0B1A537D-ED77-CF4A-8ABC-E57EA11545DB}"/>
              </a:ext>
            </a:extLst>
          </p:cNvPr>
          <p:cNvSpPr>
            <a:spLocks noGrp="1"/>
          </p:cNvSpPr>
          <p:nvPr>
            <p:ph type="body" sz="quarter" idx="10" hasCustomPrompt="1"/>
          </p:nvPr>
        </p:nvSpPr>
        <p:spPr>
          <a:xfrm>
            <a:off x="4730362" y="1832170"/>
            <a:ext cx="4321429" cy="268288"/>
          </a:xfrm>
        </p:spPr>
        <p:txBody>
          <a:bodyPr>
            <a:normAutofit/>
          </a:bodyPr>
          <a:lstStyle>
            <a:lvl1pPr marL="0" indent="0">
              <a:buNone/>
              <a:defRPr sz="1100">
                <a:solidFill>
                  <a:schemeClr val="tx1"/>
                </a:solidFill>
              </a:defRPr>
            </a:lvl1pPr>
          </a:lstStyle>
          <a:p>
            <a:pPr lvl="0"/>
            <a:r>
              <a:rPr lang="en-US"/>
              <a:t>First &amp; Last Name</a:t>
            </a:r>
          </a:p>
          <a:p>
            <a:pPr lvl="0"/>
            <a:endParaRPr lang="en-US"/>
          </a:p>
        </p:txBody>
      </p:sp>
      <p:sp>
        <p:nvSpPr>
          <p:cNvPr id="18" name="Email">
            <a:extLst>
              <a:ext uri="{FF2B5EF4-FFF2-40B4-BE49-F238E27FC236}">
                <a16:creationId xmlns:a16="http://schemas.microsoft.com/office/drawing/2014/main" id="{2BDDAEAE-2FFA-BA41-B1DF-A5AA99976F7A}"/>
              </a:ext>
            </a:extLst>
          </p:cNvPr>
          <p:cNvSpPr>
            <a:spLocks noGrp="1"/>
          </p:cNvSpPr>
          <p:nvPr>
            <p:ph type="body" sz="quarter" idx="11" hasCustomPrompt="1"/>
          </p:nvPr>
        </p:nvSpPr>
        <p:spPr>
          <a:xfrm>
            <a:off x="4725447" y="2389710"/>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firstname.lastname@mheducation.com</a:t>
            </a:r>
            <a:endParaRPr lang="en-US" sz="1100">
              <a:solidFill>
                <a:srgbClr val="333333"/>
              </a:solidFill>
              <a:latin typeface="Arial" panose="020B0604020202020204" pitchFamily="34" charset="0"/>
              <a:cs typeface="Arial" panose="020B0604020202020204" pitchFamily="34" charset="0"/>
            </a:endParaRPr>
          </a:p>
        </p:txBody>
      </p:sp>
      <p:sp>
        <p:nvSpPr>
          <p:cNvPr id="21" name="Phone">
            <a:extLst>
              <a:ext uri="{FF2B5EF4-FFF2-40B4-BE49-F238E27FC236}">
                <a16:creationId xmlns:a16="http://schemas.microsoft.com/office/drawing/2014/main" id="{C34696B5-18BC-0E40-B859-7FFE6DD074D5}"/>
              </a:ext>
            </a:extLst>
          </p:cNvPr>
          <p:cNvSpPr>
            <a:spLocks noGrp="1"/>
          </p:cNvSpPr>
          <p:nvPr>
            <p:ph type="body" sz="quarter" idx="12" hasCustomPrompt="1"/>
          </p:nvPr>
        </p:nvSpPr>
        <p:spPr>
          <a:xfrm>
            <a:off x="4725446" y="2949647"/>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xxx-xxx-</a:t>
            </a:r>
            <a:r>
              <a:rPr lang="en-US" sz="1100" err="1">
                <a:solidFill>
                  <a:srgbClr val="333333"/>
                </a:solidFill>
                <a:latin typeface="Arial" panose="020B0604020202020204" pitchFamily="34" charset="0"/>
                <a:cs typeface="Arial" panose="020B0604020202020204" pitchFamily="34" charset="0"/>
              </a:rPr>
              <a:t>xxxx</a:t>
            </a:r>
            <a:endParaRPr lang="en-US" sz="1100">
              <a:solidFill>
                <a:srgbClr val="333333"/>
              </a:solidFill>
              <a:latin typeface="Arial" panose="020B0604020202020204" pitchFamily="34" charset="0"/>
              <a:cs typeface="Arial" panose="020B0604020202020204" pitchFamily="34" charset="0"/>
            </a:endParaRPr>
          </a:p>
        </p:txBody>
      </p:sp>
      <p:sp>
        <p:nvSpPr>
          <p:cNvPr id="22" name="Linkedin">
            <a:extLst>
              <a:ext uri="{FF2B5EF4-FFF2-40B4-BE49-F238E27FC236}">
                <a16:creationId xmlns:a16="http://schemas.microsoft.com/office/drawing/2014/main" id="{A68E2290-CD3F-A942-9166-4970768A3AB6}"/>
              </a:ext>
            </a:extLst>
          </p:cNvPr>
          <p:cNvSpPr>
            <a:spLocks noGrp="1"/>
          </p:cNvSpPr>
          <p:nvPr>
            <p:ph type="body" sz="quarter" idx="13" hasCustomPrompt="1"/>
          </p:nvPr>
        </p:nvSpPr>
        <p:spPr>
          <a:xfrm>
            <a:off x="4725445" y="3515794"/>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a:solidFill>
                  <a:srgbClr val="333333"/>
                </a:solidFill>
                <a:latin typeface="Arial" panose="020B0604020202020204" pitchFamily="34" charset="0"/>
                <a:cs typeface="Arial" panose="020B0604020202020204" pitchFamily="34" charset="0"/>
              </a:rPr>
              <a:t>LinkedIn / xxx (your profile; optional)</a:t>
            </a:r>
          </a:p>
        </p:txBody>
      </p:sp>
      <p:sp>
        <p:nvSpPr>
          <p:cNvPr id="23" name="Website">
            <a:extLst>
              <a:ext uri="{FF2B5EF4-FFF2-40B4-BE49-F238E27FC236}">
                <a16:creationId xmlns:a16="http://schemas.microsoft.com/office/drawing/2014/main" id="{5CB2CB3A-1A4A-3E4A-B674-0CCEFE602828}"/>
              </a:ext>
            </a:extLst>
          </p:cNvPr>
          <p:cNvSpPr>
            <a:spLocks noGrp="1"/>
          </p:cNvSpPr>
          <p:nvPr>
            <p:ph type="body" sz="quarter" idx="14" hasCustomPrompt="1"/>
          </p:nvPr>
        </p:nvSpPr>
        <p:spPr>
          <a:xfrm>
            <a:off x="4725444" y="4083552"/>
            <a:ext cx="4321429" cy="268288"/>
          </a:xfrm>
        </p:spPr>
        <p:txBody>
          <a:bodyPr>
            <a:normAutofit/>
          </a:bodyPr>
          <a:lstStyle>
            <a:lvl1pPr marL="0" indent="0">
              <a:buFont typeface="Arial" panose="020B0604020202020204" pitchFamily="34" charset="0"/>
              <a:buNone/>
              <a:defRPr sz="1100">
                <a:solidFill>
                  <a:schemeClr val="tx1"/>
                </a:solidFill>
              </a:defRPr>
            </a:lvl1pPr>
          </a:lstStyle>
          <a:p>
            <a:pPr marL="0" indent="0">
              <a:buFont typeface="Arial" panose="020B0604020202020204" pitchFamily="34" charset="0"/>
              <a:buNone/>
            </a:pPr>
            <a:r>
              <a:rPr lang="en-US" sz="1100" err="1">
                <a:solidFill>
                  <a:srgbClr val="333333"/>
                </a:solidFill>
                <a:latin typeface="Arial" panose="020B0604020202020204" pitchFamily="34" charset="0"/>
                <a:cs typeface="Arial" panose="020B0604020202020204" pitchFamily="34" charset="0"/>
              </a:rPr>
              <a:t>www.mheducation.com</a:t>
            </a:r>
            <a:endParaRPr lang="en-US" sz="1100">
              <a:solidFill>
                <a:srgbClr val="333333"/>
              </a:solidFill>
              <a:latin typeface="Arial" panose="020B0604020202020204" pitchFamily="34" charset="0"/>
              <a:cs typeface="Arial" panose="020B0604020202020204" pitchFamily="34" charset="0"/>
            </a:endParaRPr>
          </a:p>
        </p:txBody>
      </p:sp>
      <p:pic>
        <p:nvPicPr>
          <p:cNvPr id="16" name="Picture 15" descr="McGraw Hill Logo">
            <a:extLst>
              <a:ext uri="{FF2B5EF4-FFF2-40B4-BE49-F238E27FC236}">
                <a16:creationId xmlns:a16="http://schemas.microsoft.com/office/drawing/2014/main" id="{5F5DDBB8-CA67-BC41-A010-9BCF4C9D9D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1987" y="1433834"/>
            <a:ext cx="701068" cy="701068"/>
          </a:xfrm>
          <a:prstGeom prst="rect">
            <a:avLst/>
          </a:prstGeom>
        </p:spPr>
      </p:pic>
    </p:spTree>
    <p:extLst>
      <p:ext uri="{BB962C8B-B14F-4D97-AF65-F5344CB8AC3E}">
        <p14:creationId xmlns:p14="http://schemas.microsoft.com/office/powerpoint/2010/main" val="615636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03 - Chapter Slide - RED">
    <p:bg>
      <p:bgPr>
        <a:solidFill>
          <a:schemeClr val="accent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40FAE7B-C969-EA4C-B018-E010BFDDB33B}"/>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69" name="Group 68">
            <a:extLst>
              <a:ext uri="{FF2B5EF4-FFF2-40B4-BE49-F238E27FC236}">
                <a16:creationId xmlns:a16="http://schemas.microsoft.com/office/drawing/2014/main" id="{88B37A11-A451-B14A-A613-5DC98C2A3082}"/>
              </a:ext>
              <a:ext uri="{C183D7F6-B498-43B3-948B-1728B52AA6E4}">
                <adec:decorative xmlns:adec="http://schemas.microsoft.com/office/drawing/2017/decorative" val="1"/>
              </a:ext>
            </a:extLst>
          </p:cNvPr>
          <p:cNvGrpSpPr/>
          <p:nvPr userDrawn="1"/>
        </p:nvGrpSpPr>
        <p:grpSpPr>
          <a:xfrm>
            <a:off x="0" y="1753595"/>
            <a:ext cx="12234041" cy="4102941"/>
            <a:chOff x="0" y="1746499"/>
            <a:chExt cx="12234041" cy="4102941"/>
          </a:xfrm>
        </p:grpSpPr>
        <p:sp>
          <p:nvSpPr>
            <p:cNvPr id="75" name="Rectangle 74">
              <a:extLst>
                <a:ext uri="{FF2B5EF4-FFF2-40B4-BE49-F238E27FC236}">
                  <a16:creationId xmlns:a16="http://schemas.microsoft.com/office/drawing/2014/main" id="{261CD1B2-8A88-4D4D-8EE9-356040E2B5C3}"/>
                </a:ext>
              </a:extLst>
            </p:cNvPr>
            <p:cNvSpPr/>
            <p:nvPr userDrawn="1"/>
          </p:nvSpPr>
          <p:spPr>
            <a:xfrm>
              <a:off x="0" y="5616018"/>
              <a:ext cx="452427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9B532A4-72CD-B24F-BE9E-7E6C3538E514}"/>
                </a:ext>
              </a:extLst>
            </p:cNvPr>
            <p:cNvSpPr/>
            <p:nvPr userDrawn="1"/>
          </p:nvSpPr>
          <p:spPr>
            <a:xfrm>
              <a:off x="0" y="5732729"/>
              <a:ext cx="452427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0D230A1-DF77-DC4E-9A42-EEC7C5D67993}"/>
                </a:ext>
              </a:extLst>
            </p:cNvPr>
            <p:cNvSpPr/>
            <p:nvPr userDrawn="1"/>
          </p:nvSpPr>
          <p:spPr>
            <a:xfrm rot="16200000">
              <a:off x="2357684" y="3679671"/>
              <a:ext cx="3983056"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95FC387-B840-D144-9C0C-7CED914FF8A8}"/>
                </a:ext>
              </a:extLst>
            </p:cNvPr>
            <p:cNvSpPr/>
            <p:nvPr userDrawn="1"/>
          </p:nvSpPr>
          <p:spPr>
            <a:xfrm rot="16200000">
              <a:off x="2417629" y="3736438"/>
              <a:ext cx="409658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5891EC6-CDBE-7B4D-8AD8-65999404C3DF}"/>
                </a:ext>
              </a:extLst>
            </p:cNvPr>
            <p:cNvSpPr/>
            <p:nvPr userDrawn="1"/>
          </p:nvSpPr>
          <p:spPr>
            <a:xfrm>
              <a:off x="4290854" y="1746499"/>
              <a:ext cx="794318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07E0216E-0E5D-5D4F-BB4E-47134EF5BCA0}"/>
                </a:ext>
              </a:extLst>
            </p:cNvPr>
            <p:cNvSpPr/>
            <p:nvPr userDrawn="1"/>
          </p:nvSpPr>
          <p:spPr>
            <a:xfrm>
              <a:off x="4440730" y="1863210"/>
              <a:ext cx="7793311"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a:extLst>
              <a:ext uri="{FF2B5EF4-FFF2-40B4-BE49-F238E27FC236}">
                <a16:creationId xmlns:a16="http://schemas.microsoft.com/office/drawing/2014/main" id="{07ADE1EB-1CB5-2346-AF61-868FF2D41E3C}"/>
              </a:ext>
              <a:ext uri="{C183D7F6-B498-43B3-948B-1728B52AA6E4}">
                <adec:decorative xmlns:adec="http://schemas.microsoft.com/office/drawing/2017/decorative" val="1"/>
              </a:ext>
            </a:extLst>
          </p:cNvPr>
          <p:cNvSpPr/>
          <p:nvPr userDrawn="1"/>
        </p:nvSpPr>
        <p:spPr>
          <a:xfrm>
            <a:off x="4524277" y="1971563"/>
            <a:ext cx="7667723" cy="3884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26" name="Title 1">
            <a:extLst>
              <a:ext uri="{FF2B5EF4-FFF2-40B4-BE49-F238E27FC236}">
                <a16:creationId xmlns:a16="http://schemas.microsoft.com/office/drawing/2014/main" id="{E34B8769-635F-D74F-ABA7-7F04BF619A67}"/>
              </a:ext>
            </a:extLst>
          </p:cNvPr>
          <p:cNvSpPr>
            <a:spLocks noGrp="1"/>
          </p:cNvSpPr>
          <p:nvPr>
            <p:ph type="title" hasCustomPrompt="1"/>
          </p:nvPr>
        </p:nvSpPr>
        <p:spPr>
          <a:xfrm>
            <a:off x="4836483" y="3946181"/>
            <a:ext cx="6338254" cy="555787"/>
          </a:xfrm>
        </p:spPr>
        <p:txBody>
          <a:bodyPr>
            <a:normAutofit/>
          </a:bodyPr>
          <a:lstStyle>
            <a:lvl1pPr>
              <a:defRPr sz="3200"/>
            </a:lvl1pPr>
          </a:lstStyle>
          <a:p>
            <a:r>
              <a:rPr lang="en-US"/>
              <a:t>Click to edit Slide Title</a:t>
            </a:r>
          </a:p>
        </p:txBody>
      </p:sp>
      <p:sp>
        <p:nvSpPr>
          <p:cNvPr id="29" name="Subtitle">
            <a:extLst>
              <a:ext uri="{FF2B5EF4-FFF2-40B4-BE49-F238E27FC236}">
                <a16:creationId xmlns:a16="http://schemas.microsoft.com/office/drawing/2014/main" id="{C1F4978B-3695-7A4D-B017-E81591AFC0FE}"/>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5" name="Pg number">
            <a:extLst>
              <a:ext uri="{FF2B5EF4-FFF2-40B4-BE49-F238E27FC236}">
                <a16:creationId xmlns:a16="http://schemas.microsoft.com/office/drawing/2014/main" id="{0C8CE0BD-720A-0A41-BFD2-D138577FC5D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Proxima Nova" panose="02000506030000020004" pitchFamily="2" charset="0"/>
                <a:cs typeface="Arial" panose="020B0604020202020204" pitchFamily="34" charset="0"/>
              </a:rPr>
              <a:t>‹#›</a:t>
            </a:fld>
            <a:endParaRPr lang="en-US" sz="1400">
              <a:solidFill>
                <a:schemeClr val="bg1"/>
              </a:solidFill>
              <a:latin typeface="Proxima Nova" panose="02000506030000020004" pitchFamily="2" charset="0"/>
              <a:cs typeface="Arial" panose="020B0604020202020204" pitchFamily="34" charset="0"/>
            </a:endParaRPr>
          </a:p>
        </p:txBody>
      </p:sp>
    </p:spTree>
    <p:extLst>
      <p:ext uri="{BB962C8B-B14F-4D97-AF65-F5344CB8AC3E}">
        <p14:creationId xmlns:p14="http://schemas.microsoft.com/office/powerpoint/2010/main" val="236597471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03 - Chapter Slide - GRAY">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EC6ED01-89A0-7B4E-84D8-3604A114E3B4}"/>
              </a:ext>
            </a:extLst>
          </p:cNvPr>
          <p:cNvPicPr>
            <a:picLocks noChangeAspect="1"/>
          </p:cNvPicPr>
          <p:nvPr userDrawn="1"/>
        </p:nvPicPr>
        <p:blipFill>
          <a:blip r:embed="rId2"/>
          <a:stretch>
            <a:fillRect/>
          </a:stretch>
        </p:blipFill>
        <p:spPr>
          <a:xfrm>
            <a:off x="2467" y="0"/>
            <a:ext cx="12187066" cy="6858000"/>
          </a:xfrm>
          <a:prstGeom prst="rect">
            <a:avLst/>
          </a:prstGeom>
        </p:spPr>
      </p:pic>
      <p:pic>
        <p:nvPicPr>
          <p:cNvPr id="26" name="Picture 25" descr="McGraw Hill red cube Logo">
            <a:extLst>
              <a:ext uri="{FF2B5EF4-FFF2-40B4-BE49-F238E27FC236}">
                <a16:creationId xmlns:a16="http://schemas.microsoft.com/office/drawing/2014/main" id="{A18E319A-A3FF-CB41-AC94-68C78BF6DA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grpSp>
        <p:nvGrpSpPr>
          <p:cNvPr id="3" name="Group 2">
            <a:extLst>
              <a:ext uri="{FF2B5EF4-FFF2-40B4-BE49-F238E27FC236}">
                <a16:creationId xmlns:a16="http://schemas.microsoft.com/office/drawing/2014/main" id="{9238B502-8BAD-5248-B9DE-FB96A0F8687D}"/>
              </a:ext>
              <a:ext uri="{C183D7F6-B498-43B3-948B-1728B52AA6E4}">
                <adec:decorative xmlns:adec="http://schemas.microsoft.com/office/drawing/2017/decorative" val="1"/>
              </a:ext>
            </a:extLst>
          </p:cNvPr>
          <p:cNvGrpSpPr/>
          <p:nvPr userDrawn="1"/>
        </p:nvGrpSpPr>
        <p:grpSpPr>
          <a:xfrm>
            <a:off x="-14169" y="517754"/>
            <a:ext cx="11851251" cy="5338782"/>
            <a:chOff x="-14169" y="506202"/>
            <a:chExt cx="11851251" cy="5338782"/>
          </a:xfrm>
        </p:grpSpPr>
        <p:sp>
          <p:nvSpPr>
            <p:cNvPr id="19" name="Rectangle 18">
              <a:extLst>
                <a:ext uri="{FF2B5EF4-FFF2-40B4-BE49-F238E27FC236}">
                  <a16:creationId xmlns:a16="http://schemas.microsoft.com/office/drawing/2014/main" id="{CA8C88DB-8810-E447-8A81-0F3785A8C157}"/>
                </a:ext>
              </a:extLst>
            </p:cNvPr>
            <p:cNvSpPr/>
            <p:nvPr userDrawn="1"/>
          </p:nvSpPr>
          <p:spPr>
            <a:xfrm rot="8100000">
              <a:off x="10845762" y="909016"/>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9282E3CE-BD2B-6340-900F-B2BA9F83F177}"/>
                </a:ext>
              </a:extLst>
            </p:cNvPr>
            <p:cNvGrpSpPr/>
            <p:nvPr userDrawn="1"/>
          </p:nvGrpSpPr>
          <p:grpSpPr>
            <a:xfrm>
              <a:off x="-14169" y="506202"/>
              <a:ext cx="11851251" cy="5338782"/>
              <a:chOff x="-14169" y="506202"/>
              <a:chExt cx="11851251" cy="5338782"/>
            </a:xfrm>
          </p:grpSpPr>
          <p:sp>
            <p:nvSpPr>
              <p:cNvPr id="11" name="Rectangle 10">
                <a:extLst>
                  <a:ext uri="{FF2B5EF4-FFF2-40B4-BE49-F238E27FC236}">
                    <a16:creationId xmlns:a16="http://schemas.microsoft.com/office/drawing/2014/main" id="{D9A29EC1-CD07-CB4F-92F6-2FBF0D61BF1C}"/>
                  </a:ext>
                </a:extLst>
              </p:cNvPr>
              <p:cNvSpPr/>
              <p:nvPr userDrawn="1"/>
            </p:nvSpPr>
            <p:spPr>
              <a:xfrm>
                <a:off x="-14169" y="5620843"/>
                <a:ext cx="4538446"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A07749-049F-F14B-A2DF-F987E7A19542}"/>
                  </a:ext>
                </a:extLst>
              </p:cNvPr>
              <p:cNvSpPr/>
              <p:nvPr userDrawn="1"/>
            </p:nvSpPr>
            <p:spPr>
              <a:xfrm rot="16200000">
                <a:off x="2360984" y="3679797"/>
                <a:ext cx="4096587"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EB25190-E7AE-5641-B401-057448851CBD}"/>
                  </a:ext>
                </a:extLst>
              </p:cNvPr>
              <p:cNvSpPr/>
              <p:nvPr userDrawn="1"/>
            </p:nvSpPr>
            <p:spPr>
              <a:xfrm>
                <a:off x="4294278" y="1746503"/>
                <a:ext cx="6843541"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F062EBD-C107-A945-A796-8FBA20908D1F}"/>
                  </a:ext>
                </a:extLst>
              </p:cNvPr>
              <p:cNvGrpSpPr/>
              <p:nvPr userDrawn="1"/>
            </p:nvGrpSpPr>
            <p:grpSpPr>
              <a:xfrm>
                <a:off x="10907820" y="506202"/>
                <a:ext cx="929262" cy="929262"/>
                <a:chOff x="10912844" y="507347"/>
                <a:chExt cx="929262" cy="929262"/>
              </a:xfrm>
              <a:solidFill>
                <a:srgbClr val="E21A23"/>
              </a:solidFill>
            </p:grpSpPr>
            <p:sp>
              <p:nvSpPr>
                <p:cNvPr id="17" name="Parallelogram 16">
                  <a:extLst>
                    <a:ext uri="{FF2B5EF4-FFF2-40B4-BE49-F238E27FC236}">
                      <a16:creationId xmlns:a16="http://schemas.microsoft.com/office/drawing/2014/main" id="{F6133709-CC2E-AD4D-B22A-55D6A67BD879}"/>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3D135569-176F-D34C-B1AA-FC3F2A4245B6}"/>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08783BD0-5800-864A-85E4-A5FA8CDECACD}"/>
                  </a:ext>
                </a:extLst>
              </p:cNvPr>
              <p:cNvSpPr/>
              <p:nvPr userDrawn="1"/>
            </p:nvSpPr>
            <p:spPr>
              <a:xfrm rot="16200000">
                <a:off x="10675931" y="1508754"/>
                <a:ext cx="69377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Rectangle 22">
            <a:extLst>
              <a:ext uri="{FF2B5EF4-FFF2-40B4-BE49-F238E27FC236}">
                <a16:creationId xmlns:a16="http://schemas.microsoft.com/office/drawing/2014/main" id="{092AABA7-D5EC-3E42-92EF-22F71D94661E}"/>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1">
            <a:extLst>
              <a:ext uri="{FF2B5EF4-FFF2-40B4-BE49-F238E27FC236}">
                <a16:creationId xmlns:a16="http://schemas.microsoft.com/office/drawing/2014/main" id="{32B211AD-4A3A-0F47-97B5-BEA7151AAB4D}"/>
              </a:ext>
            </a:extLst>
          </p:cNvPr>
          <p:cNvSpPr>
            <a:spLocks noGrp="1"/>
          </p:cNvSpPr>
          <p:nvPr>
            <p:ph type="title" hasCustomPrompt="1"/>
          </p:nvPr>
        </p:nvSpPr>
        <p:spPr>
          <a:xfrm>
            <a:off x="4836483" y="3946181"/>
            <a:ext cx="6338254" cy="555787"/>
          </a:xfrm>
        </p:spPr>
        <p:txBody>
          <a:bodyPr>
            <a:normAutofit/>
          </a:bodyPr>
          <a:lstStyle>
            <a:lvl1pPr>
              <a:defRPr sz="3200">
                <a:solidFill>
                  <a:schemeClr val="bg1"/>
                </a:solidFill>
              </a:defRPr>
            </a:lvl1pPr>
          </a:lstStyle>
          <a:p>
            <a:r>
              <a:rPr lang="en-US"/>
              <a:t>Click to edit Slide Title</a:t>
            </a:r>
          </a:p>
        </p:txBody>
      </p:sp>
      <p:sp>
        <p:nvSpPr>
          <p:cNvPr id="25" name="Subtitle">
            <a:extLst>
              <a:ext uri="{FF2B5EF4-FFF2-40B4-BE49-F238E27FC236}">
                <a16:creationId xmlns:a16="http://schemas.microsoft.com/office/drawing/2014/main" id="{316A894F-484A-204F-ABA7-30CBA739C3D1}"/>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solidFill>
                  <a:schemeClr val="bg1"/>
                </a:solidFill>
              </a:defRPr>
            </a:lvl1pPr>
          </a:lstStyle>
          <a:p>
            <a:pPr lvl="0"/>
            <a:r>
              <a:rPr lang="en-US"/>
              <a:t>Subtitle</a:t>
            </a:r>
          </a:p>
        </p:txBody>
      </p:sp>
      <p:sp>
        <p:nvSpPr>
          <p:cNvPr id="27" name="Pg">
            <a:extLst>
              <a:ext uri="{FF2B5EF4-FFF2-40B4-BE49-F238E27FC236}">
                <a16:creationId xmlns:a16="http://schemas.microsoft.com/office/drawing/2014/main" id="{74E6E17B-B3EE-D24B-8186-59427D04F31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873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03 - Chapter Slide - VIOLET">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FD39785A-557E-E14B-A935-CDBDBDD4CDA3}"/>
              </a:ext>
            </a:extLst>
          </p:cNvPr>
          <p:cNvSpPr/>
          <p:nvPr userDrawn="1"/>
        </p:nvSpPr>
        <p:spPr>
          <a:xfrm>
            <a:off x="0" y="0"/>
            <a:ext cx="12192000" cy="6857999"/>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1E37CF15-892E-7F49-AF0C-7BE439FF32CA}"/>
              </a:ext>
            </a:extLst>
          </p:cNvPr>
          <p:cNvPicPr>
            <a:picLocks noChangeAspect="1"/>
          </p:cNvPicPr>
          <p:nvPr userDrawn="1"/>
        </p:nvPicPr>
        <p:blipFill>
          <a:blip r:embed="rId2"/>
          <a:stretch>
            <a:fillRect/>
          </a:stretch>
        </p:blipFill>
        <p:spPr>
          <a:xfrm>
            <a:off x="4934" y="0"/>
            <a:ext cx="12187066" cy="6858000"/>
          </a:xfrm>
          <a:prstGeom prst="rect">
            <a:avLst/>
          </a:prstGeom>
        </p:spPr>
      </p:pic>
      <p:pic>
        <p:nvPicPr>
          <p:cNvPr id="23" name="Picture 22" descr="McGraw Hill red cube Logo">
            <a:extLst>
              <a:ext uri="{FF2B5EF4-FFF2-40B4-BE49-F238E27FC236}">
                <a16:creationId xmlns:a16="http://schemas.microsoft.com/office/drawing/2014/main" id="{044DDC38-FB28-EF4C-ADCF-A9C98CF649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29" name="Rectangle 28">
            <a:extLst>
              <a:ext uri="{FF2B5EF4-FFF2-40B4-BE49-F238E27FC236}">
                <a16:creationId xmlns:a16="http://schemas.microsoft.com/office/drawing/2014/main" id="{0838D3D7-DCCD-8346-A433-F53F64323D1C}"/>
              </a:ext>
              <a:ext uri="{C183D7F6-B498-43B3-948B-1728B52AA6E4}">
                <adec:decorative xmlns:adec="http://schemas.microsoft.com/office/drawing/2017/decorative" val="1"/>
              </a:ext>
            </a:extLst>
          </p:cNvPr>
          <p:cNvSpPr/>
          <p:nvPr userDrawn="1"/>
        </p:nvSpPr>
        <p:spPr>
          <a:xfrm>
            <a:off x="4524277" y="1984089"/>
            <a:ext cx="7667723" cy="3872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grpSp>
        <p:nvGrpSpPr>
          <p:cNvPr id="30" name="Group 29">
            <a:extLst>
              <a:ext uri="{FF2B5EF4-FFF2-40B4-BE49-F238E27FC236}">
                <a16:creationId xmlns:a16="http://schemas.microsoft.com/office/drawing/2014/main" id="{A0E26DE9-E717-A84D-B0C4-9053EBE19FD7}"/>
              </a:ext>
              <a:ext uri="{C183D7F6-B498-43B3-948B-1728B52AA6E4}">
                <adec:decorative xmlns:adec="http://schemas.microsoft.com/office/drawing/2017/decorative" val="1"/>
              </a:ext>
            </a:extLst>
          </p:cNvPr>
          <p:cNvGrpSpPr/>
          <p:nvPr userDrawn="1"/>
        </p:nvGrpSpPr>
        <p:grpSpPr>
          <a:xfrm>
            <a:off x="-14169" y="519649"/>
            <a:ext cx="11851251" cy="5338782"/>
            <a:chOff x="-14169" y="506202"/>
            <a:chExt cx="11851251" cy="5338782"/>
          </a:xfrm>
          <a:solidFill>
            <a:schemeClr val="bg1"/>
          </a:solidFill>
        </p:grpSpPr>
        <p:sp>
          <p:nvSpPr>
            <p:cNvPr id="31" name="Rectangle 30">
              <a:extLst>
                <a:ext uri="{FF2B5EF4-FFF2-40B4-BE49-F238E27FC236}">
                  <a16:creationId xmlns:a16="http://schemas.microsoft.com/office/drawing/2014/main" id="{0D29C28D-14ED-B84E-8E53-A6BB8329DEDB}"/>
                </a:ext>
              </a:extLst>
            </p:cNvPr>
            <p:cNvSpPr/>
            <p:nvPr userDrawn="1"/>
          </p:nvSpPr>
          <p:spPr>
            <a:xfrm rot="8100000">
              <a:off x="10845762" y="909016"/>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9AA42A9-15FB-6749-AE69-FC1D7B7168F3}"/>
                </a:ext>
              </a:extLst>
            </p:cNvPr>
            <p:cNvGrpSpPr/>
            <p:nvPr userDrawn="1"/>
          </p:nvGrpSpPr>
          <p:grpSpPr>
            <a:xfrm>
              <a:off x="-14169" y="506202"/>
              <a:ext cx="11851251" cy="5338782"/>
              <a:chOff x="-14169" y="506202"/>
              <a:chExt cx="11851251" cy="5338782"/>
            </a:xfrm>
            <a:grpFill/>
          </p:grpSpPr>
          <p:sp>
            <p:nvSpPr>
              <p:cNvPr id="33" name="Rectangle 32">
                <a:extLst>
                  <a:ext uri="{FF2B5EF4-FFF2-40B4-BE49-F238E27FC236}">
                    <a16:creationId xmlns:a16="http://schemas.microsoft.com/office/drawing/2014/main" id="{62B22248-2D53-E247-AA3F-ED2E1D124D64}"/>
                  </a:ext>
                </a:extLst>
              </p:cNvPr>
              <p:cNvSpPr/>
              <p:nvPr userDrawn="1"/>
            </p:nvSpPr>
            <p:spPr>
              <a:xfrm>
                <a:off x="-14169" y="5620843"/>
                <a:ext cx="4538446"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1BFD95-5698-FF43-AD20-66576A3F3D3A}"/>
                  </a:ext>
                </a:extLst>
              </p:cNvPr>
              <p:cNvSpPr/>
              <p:nvPr userDrawn="1"/>
            </p:nvSpPr>
            <p:spPr>
              <a:xfrm rot="16200000">
                <a:off x="2360984" y="3679797"/>
                <a:ext cx="4096587"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A044FDD-50FA-1648-9457-EC05013947C0}"/>
                  </a:ext>
                </a:extLst>
              </p:cNvPr>
              <p:cNvSpPr/>
              <p:nvPr userDrawn="1"/>
            </p:nvSpPr>
            <p:spPr>
              <a:xfrm>
                <a:off x="4294278" y="1746503"/>
                <a:ext cx="6843541"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6C32C9E-D401-6E48-9976-914E453C4AD3}"/>
                  </a:ext>
                </a:extLst>
              </p:cNvPr>
              <p:cNvGrpSpPr/>
              <p:nvPr userDrawn="1"/>
            </p:nvGrpSpPr>
            <p:grpSpPr>
              <a:xfrm>
                <a:off x="10907820" y="506202"/>
                <a:ext cx="929262" cy="929262"/>
                <a:chOff x="10912844" y="507347"/>
                <a:chExt cx="929262" cy="929262"/>
              </a:xfrm>
              <a:grpFill/>
            </p:grpSpPr>
            <p:sp>
              <p:nvSpPr>
                <p:cNvPr id="38" name="Parallelogram 37">
                  <a:extLst>
                    <a:ext uri="{FF2B5EF4-FFF2-40B4-BE49-F238E27FC236}">
                      <a16:creationId xmlns:a16="http://schemas.microsoft.com/office/drawing/2014/main" id="{71008BFB-11BC-2542-8376-F7BB3B08D44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38">
                  <a:extLst>
                    <a:ext uri="{FF2B5EF4-FFF2-40B4-BE49-F238E27FC236}">
                      <a16:creationId xmlns:a16="http://schemas.microsoft.com/office/drawing/2014/main" id="{BFC3B435-F175-C845-9FEA-61EBC171A2AD}"/>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9E2D5033-F106-D542-AA2A-50FF984D99EF}"/>
                  </a:ext>
                </a:extLst>
              </p:cNvPr>
              <p:cNvSpPr/>
              <p:nvPr userDrawn="1"/>
            </p:nvSpPr>
            <p:spPr>
              <a:xfrm rot="16200000">
                <a:off x="10675931" y="1508754"/>
                <a:ext cx="69377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Title 1">
            <a:extLst>
              <a:ext uri="{FF2B5EF4-FFF2-40B4-BE49-F238E27FC236}">
                <a16:creationId xmlns:a16="http://schemas.microsoft.com/office/drawing/2014/main" id="{227B73EB-364A-AA4A-A6AE-FEB152CC18EC}"/>
              </a:ext>
            </a:extLst>
          </p:cNvPr>
          <p:cNvSpPr txBox="1">
            <a:spLocks/>
          </p:cNvSpPr>
          <p:nvPr userDrawn="1"/>
        </p:nvSpPr>
        <p:spPr>
          <a:xfrm>
            <a:off x="4836483" y="3946181"/>
            <a:ext cx="6338254" cy="5557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r>
              <a:rPr lang="en-US"/>
              <a:t>Click to edit Slide Title</a:t>
            </a:r>
          </a:p>
        </p:txBody>
      </p:sp>
      <p:sp>
        <p:nvSpPr>
          <p:cNvPr id="19" name="Subtitle">
            <a:extLst>
              <a:ext uri="{FF2B5EF4-FFF2-40B4-BE49-F238E27FC236}">
                <a16:creationId xmlns:a16="http://schemas.microsoft.com/office/drawing/2014/main" id="{E887DFBA-3B0F-FA44-9309-DD5EEEB5A3F3}"/>
              </a:ext>
            </a:extLst>
          </p:cNvPr>
          <p:cNvSpPr>
            <a:spLocks noGrp="1"/>
          </p:cNvSpPr>
          <p:nvPr>
            <p:ph type="body" sz="quarter" idx="12" hasCustomPrompt="1"/>
          </p:nvPr>
        </p:nvSpPr>
        <p:spPr>
          <a:xfrm>
            <a:off x="4801477" y="4700419"/>
            <a:ext cx="1893455" cy="312738"/>
          </a:xfrm>
        </p:spPr>
        <p:txBody>
          <a:bodyPr>
            <a:noAutofit/>
          </a:bodyPr>
          <a:lstStyle>
            <a:lvl1pPr marL="0" indent="0">
              <a:buNone/>
              <a:defRPr sz="2400" b="0"/>
            </a:lvl1pPr>
          </a:lstStyle>
          <a:p>
            <a:pPr lvl="0"/>
            <a:r>
              <a:rPr lang="en-US"/>
              <a:t>Subtitle</a:t>
            </a:r>
          </a:p>
        </p:txBody>
      </p:sp>
      <p:sp>
        <p:nvSpPr>
          <p:cNvPr id="21" name="pg">
            <a:extLst>
              <a:ext uri="{FF2B5EF4-FFF2-40B4-BE49-F238E27FC236}">
                <a16:creationId xmlns:a16="http://schemas.microsoft.com/office/drawing/2014/main" id="{C069C5FF-C4F5-3B4E-990A-A42FD42A45F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AD42CA5-C77D-EE42-951F-A510D9A10882}"/>
              </a:ext>
            </a:extLst>
          </p:cNvPr>
          <p:cNvSpPr>
            <a:spLocks noGrp="1"/>
          </p:cNvSpPr>
          <p:nvPr>
            <p:ph type="ftr" sz="quarter" idx="13"/>
          </p:nvPr>
        </p:nvSpPr>
        <p:spPr>
          <a:xfrm>
            <a:off x="0" y="-813992"/>
            <a:ext cx="4114800" cy="365125"/>
          </a:xfrm>
        </p:spPr>
        <p:txBody>
          <a:bodyPr/>
          <a:lstStyle/>
          <a:p>
            <a:r>
              <a:rPr lang="en-US"/>
              <a:t>Making the Most of Your Course Tools</a:t>
            </a:r>
          </a:p>
        </p:txBody>
      </p:sp>
    </p:spTree>
    <p:extLst>
      <p:ext uri="{BB962C8B-B14F-4D97-AF65-F5344CB8AC3E}">
        <p14:creationId xmlns:p14="http://schemas.microsoft.com/office/powerpoint/2010/main" val="395405266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2 - Table of Contents - CUBE">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8C330D-E520-B044-BD7F-823FA39703CB}"/>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0625"/>
          <a:stretch/>
        </p:blipFill>
        <p:spPr>
          <a:xfrm>
            <a:off x="0" y="728662"/>
            <a:ext cx="12187066" cy="6129337"/>
          </a:xfrm>
          <a:prstGeom prst="rect">
            <a:avLst/>
          </a:prstGeom>
        </p:spPr>
      </p:pic>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8AE447BA-E1FE-7549-9DBC-7AACD8913A01}"/>
              </a:ext>
              <a:ext uri="{C183D7F6-B498-43B3-948B-1728B52AA6E4}">
                <adec:decorative xmlns:adec="http://schemas.microsoft.com/office/drawing/2017/decorative" val="1"/>
              </a:ext>
            </a:extLst>
          </p:cNvPr>
          <p:cNvSpPr/>
          <p:nvPr userDrawn="1"/>
        </p:nvSpPr>
        <p:spPr>
          <a:xfrm>
            <a:off x="592853" y="1433824"/>
            <a:ext cx="2583634" cy="1183772"/>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C63F4F9D-236C-FE44-AC73-5145CBDED139}"/>
              </a:ext>
              <a:ext uri="{C183D7F6-B498-43B3-948B-1728B52AA6E4}">
                <adec:decorative xmlns:adec="http://schemas.microsoft.com/office/drawing/2017/decorative" val="1"/>
              </a:ext>
            </a:extLst>
          </p:cNvPr>
          <p:cNvSpPr/>
          <p:nvPr userDrawn="1"/>
        </p:nvSpPr>
        <p:spPr>
          <a:xfrm>
            <a:off x="4095566" y="2132792"/>
            <a:ext cx="6331352" cy="3515654"/>
          </a:xfrm>
          <a:prstGeom prst="rect">
            <a:avLst/>
          </a:prstGeom>
          <a:solidFill>
            <a:srgbClr val="E5E5E5"/>
          </a:solidFill>
          <a:ln w="9525">
            <a:solidFill>
              <a:srgbClr val="CC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357D0B80-12FD-454F-BA40-B491810A45CD}"/>
              </a:ext>
            </a:extLst>
          </p:cNvPr>
          <p:cNvSpPr>
            <a:spLocks noGrp="1"/>
          </p:cNvSpPr>
          <p:nvPr>
            <p:ph type="ftr" sz="quarter" idx="35"/>
          </p:nvPr>
        </p:nvSpPr>
        <p:spPr/>
        <p:txBody>
          <a:bodyPr/>
          <a:lstStyle/>
          <a:p>
            <a:r>
              <a:rPr lang="en-US"/>
              <a:t>Making the Most of Your Course Tools</a:t>
            </a:r>
          </a:p>
        </p:txBody>
      </p:sp>
      <p:sp>
        <p:nvSpPr>
          <p:cNvPr id="26" name="Chapter Title">
            <a:extLst>
              <a:ext uri="{FF2B5EF4-FFF2-40B4-BE49-F238E27FC236}">
                <a16:creationId xmlns:a16="http://schemas.microsoft.com/office/drawing/2014/main" id="{76329F06-79E5-9746-AFE7-EEB936821799}"/>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a:t>Click to edit Chapter Title</a:t>
            </a:r>
          </a:p>
        </p:txBody>
      </p:sp>
      <p:sp>
        <p:nvSpPr>
          <p:cNvPr id="27" name="pg">
            <a:extLst>
              <a:ext uri="{FF2B5EF4-FFF2-40B4-BE49-F238E27FC236}">
                <a16:creationId xmlns:a16="http://schemas.microsoft.com/office/drawing/2014/main" id="{708BA20F-287E-A64B-B0E2-6A026B4332EB}"/>
              </a:ext>
              <a:ext uri="{C183D7F6-B498-43B3-948B-1728B52AA6E4}">
                <adec:decorative xmlns:adec="http://schemas.microsoft.com/office/drawing/2017/decorative" val="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0" name="Title 1">
            <a:extLst>
              <a:ext uri="{FF2B5EF4-FFF2-40B4-BE49-F238E27FC236}">
                <a16:creationId xmlns:a16="http://schemas.microsoft.com/office/drawing/2014/main" id="{9D511974-7E30-5F48-9610-8BB584FB3B8D}"/>
              </a:ext>
            </a:extLst>
          </p:cNvPr>
          <p:cNvSpPr>
            <a:spLocks noGrp="1"/>
          </p:cNvSpPr>
          <p:nvPr>
            <p:ph type="title"/>
          </p:nvPr>
        </p:nvSpPr>
        <p:spPr>
          <a:xfrm>
            <a:off x="976028" y="1648584"/>
            <a:ext cx="2190520" cy="332905"/>
          </a:xfrm>
        </p:spPr>
        <p:txBody>
          <a:bodyPr>
            <a:normAutofit/>
          </a:bodyPr>
          <a:lstStyle>
            <a:lvl1pPr>
              <a:defRPr sz="2400"/>
            </a:lvl1pPr>
          </a:lstStyle>
          <a:p>
            <a:endParaRPr lang="en-US"/>
          </a:p>
        </p:txBody>
      </p:sp>
      <p:sp>
        <p:nvSpPr>
          <p:cNvPr id="52" name="Subtitle">
            <a:extLst>
              <a:ext uri="{FF2B5EF4-FFF2-40B4-BE49-F238E27FC236}">
                <a16:creationId xmlns:a16="http://schemas.microsoft.com/office/drawing/2014/main" id="{409D71C9-875A-1A4D-8CAB-D768AA686F64}"/>
              </a:ext>
            </a:extLst>
          </p:cNvPr>
          <p:cNvSpPr>
            <a:spLocks noGrp="1"/>
          </p:cNvSpPr>
          <p:nvPr>
            <p:ph type="body" sz="quarter" idx="12" hasCustomPrompt="1"/>
          </p:nvPr>
        </p:nvSpPr>
        <p:spPr>
          <a:xfrm>
            <a:off x="976028" y="2021714"/>
            <a:ext cx="1893455" cy="312738"/>
          </a:xfrm>
        </p:spPr>
        <p:txBody>
          <a:bodyPr>
            <a:noAutofit/>
          </a:bodyPr>
          <a:lstStyle>
            <a:lvl1pPr marL="0" indent="0">
              <a:buNone/>
              <a:defRPr sz="1800" b="0"/>
            </a:lvl1pPr>
          </a:lstStyle>
          <a:p>
            <a:pPr lvl="0"/>
            <a:r>
              <a:rPr lang="en-US"/>
              <a:t>Subtitle</a:t>
            </a:r>
          </a:p>
        </p:txBody>
      </p:sp>
      <p:sp>
        <p:nvSpPr>
          <p:cNvPr id="36" name="Copy 2">
            <a:extLst>
              <a:ext uri="{FF2B5EF4-FFF2-40B4-BE49-F238E27FC236}">
                <a16:creationId xmlns:a16="http://schemas.microsoft.com/office/drawing/2014/main" id="{D446FFD1-F5A6-7C4B-B3E0-9B8AF09F1103}"/>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Intro</a:t>
            </a:r>
          </a:p>
        </p:txBody>
      </p:sp>
      <p:sp>
        <p:nvSpPr>
          <p:cNvPr id="37" name="Copy 2">
            <a:extLst>
              <a:ext uri="{FF2B5EF4-FFF2-40B4-BE49-F238E27FC236}">
                <a16:creationId xmlns:a16="http://schemas.microsoft.com/office/drawing/2014/main" id="{3832C629-D010-424E-8A08-13B900333156}"/>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01</a:t>
            </a:r>
          </a:p>
        </p:txBody>
      </p:sp>
      <p:sp>
        <p:nvSpPr>
          <p:cNvPr id="40" name="Copy 2">
            <a:extLst>
              <a:ext uri="{FF2B5EF4-FFF2-40B4-BE49-F238E27FC236}">
                <a16:creationId xmlns:a16="http://schemas.microsoft.com/office/drawing/2014/main" id="{230F3435-ED54-634F-BEC4-8BA3E46EEE2A}"/>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Donec </a:t>
            </a:r>
            <a:r>
              <a:rPr lang="en-US" err="1">
                <a:solidFill>
                  <a:srgbClr val="333333"/>
                </a:solidFill>
                <a:latin typeface="Arial" panose="020B0604020202020204" pitchFamily="34" charset="0"/>
                <a:cs typeface="Arial" panose="020B0604020202020204" pitchFamily="34" charset="0"/>
              </a:rPr>
              <a:t>malesuada</a:t>
            </a:r>
            <a:endParaRPr lang="en-US">
              <a:solidFill>
                <a:srgbClr val="333333"/>
              </a:solidFill>
              <a:latin typeface="Arial" panose="020B0604020202020204" pitchFamily="34" charset="0"/>
              <a:cs typeface="Arial" panose="020B0604020202020204" pitchFamily="34" charset="0"/>
            </a:endParaRPr>
          </a:p>
          <a:p>
            <a:endParaRPr lang="en-US">
              <a:solidFill>
                <a:srgbClr val="333333"/>
              </a:solidFill>
              <a:latin typeface="Arial" panose="020B0604020202020204" pitchFamily="34" charset="0"/>
              <a:cs typeface="Arial" panose="020B0604020202020204" pitchFamily="34" charset="0"/>
            </a:endParaRPr>
          </a:p>
        </p:txBody>
      </p:sp>
      <p:sp>
        <p:nvSpPr>
          <p:cNvPr id="41" name="Copy 2">
            <a:extLst>
              <a:ext uri="{FF2B5EF4-FFF2-40B4-BE49-F238E27FC236}">
                <a16:creationId xmlns:a16="http://schemas.microsoft.com/office/drawing/2014/main" id="{0538509E-84DE-5B48-9C6C-F12FEB805CEF}"/>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02-04</a:t>
            </a:r>
          </a:p>
        </p:txBody>
      </p:sp>
      <p:sp>
        <p:nvSpPr>
          <p:cNvPr id="44" name="Copy 2">
            <a:extLst>
              <a:ext uri="{FF2B5EF4-FFF2-40B4-BE49-F238E27FC236}">
                <a16:creationId xmlns:a16="http://schemas.microsoft.com/office/drawing/2014/main" id="{4ECEB2AE-9816-3A4C-938A-3042348F0EEB}"/>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vehicula</a:t>
            </a:r>
            <a:endParaRPr lang="en-US">
              <a:solidFill>
                <a:srgbClr val="333333"/>
              </a:solidFill>
              <a:latin typeface="Arial" panose="020B0604020202020204" pitchFamily="34" charset="0"/>
              <a:cs typeface="Arial" panose="020B0604020202020204" pitchFamily="34" charset="0"/>
            </a:endParaRPr>
          </a:p>
        </p:txBody>
      </p:sp>
      <p:sp>
        <p:nvSpPr>
          <p:cNvPr id="45" name="Copy 2">
            <a:extLst>
              <a:ext uri="{FF2B5EF4-FFF2-40B4-BE49-F238E27FC236}">
                <a16:creationId xmlns:a16="http://schemas.microsoft.com/office/drawing/2014/main" id="{83FC4E0C-81D0-2843-AF35-C8972AD081A3}"/>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05-08</a:t>
            </a:r>
          </a:p>
        </p:txBody>
      </p:sp>
      <p:sp>
        <p:nvSpPr>
          <p:cNvPr id="46" name="Copy 2">
            <a:extLst>
              <a:ext uri="{FF2B5EF4-FFF2-40B4-BE49-F238E27FC236}">
                <a16:creationId xmlns:a16="http://schemas.microsoft.com/office/drawing/2014/main" id="{1895650C-4BDD-2C4A-B540-9EC7AF02BBFD}"/>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Vivamus</a:t>
            </a:r>
            <a:r>
              <a:rPr lang="en-US">
                <a:solidFill>
                  <a:srgbClr val="333333"/>
                </a:solidFill>
                <a:latin typeface="Arial" panose="020B0604020202020204" pitchFamily="34" charset="0"/>
                <a:cs typeface="Arial" panose="020B0604020202020204" pitchFamily="34" charset="0"/>
              </a:rPr>
              <a:t> magna </a:t>
            </a:r>
            <a:r>
              <a:rPr lang="en-US" err="1">
                <a:solidFill>
                  <a:srgbClr val="333333"/>
                </a:solidFill>
                <a:latin typeface="Arial" panose="020B0604020202020204" pitchFamily="34" charset="0"/>
                <a:cs typeface="Arial" panose="020B0604020202020204" pitchFamily="34" charset="0"/>
              </a:rPr>
              <a:t>justo</a:t>
            </a:r>
            <a:endParaRPr lang="en-US">
              <a:solidFill>
                <a:srgbClr val="333333"/>
              </a:solidFill>
              <a:latin typeface="Arial" panose="020B0604020202020204" pitchFamily="34" charset="0"/>
              <a:cs typeface="Arial" panose="020B0604020202020204" pitchFamily="34" charset="0"/>
            </a:endParaRPr>
          </a:p>
        </p:txBody>
      </p:sp>
      <p:sp>
        <p:nvSpPr>
          <p:cNvPr id="47" name="Copy 2">
            <a:extLst>
              <a:ext uri="{FF2B5EF4-FFF2-40B4-BE49-F238E27FC236}">
                <a16:creationId xmlns:a16="http://schemas.microsoft.com/office/drawing/2014/main" id="{E74A92CB-3D2E-0446-A274-2F2CAA316017}"/>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09-12</a:t>
            </a:r>
          </a:p>
        </p:txBody>
      </p:sp>
      <p:sp>
        <p:nvSpPr>
          <p:cNvPr id="50" name="Copy 2">
            <a:extLst>
              <a:ext uri="{FF2B5EF4-FFF2-40B4-BE49-F238E27FC236}">
                <a16:creationId xmlns:a16="http://schemas.microsoft.com/office/drawing/2014/main" id="{771E4932-0E80-7849-8F31-59BE38507149}"/>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Quisque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velit</a:t>
            </a:r>
            <a:r>
              <a:rPr lang="en-US">
                <a:solidFill>
                  <a:srgbClr val="333333"/>
                </a:solidFill>
                <a:latin typeface="Arial" panose="020B0604020202020204" pitchFamily="34" charset="0"/>
                <a:cs typeface="Arial" panose="020B0604020202020204" pitchFamily="34" charset="0"/>
              </a:rPr>
              <a:t> nisi</a:t>
            </a:r>
          </a:p>
        </p:txBody>
      </p:sp>
      <p:sp>
        <p:nvSpPr>
          <p:cNvPr id="51" name="Copy 2">
            <a:extLst>
              <a:ext uri="{FF2B5EF4-FFF2-40B4-BE49-F238E27FC236}">
                <a16:creationId xmlns:a16="http://schemas.microsoft.com/office/drawing/2014/main" id="{2C589809-6889-304F-BCFD-CB64BE2997DB}"/>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19231580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2_2 - Table of Contents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 uri="{C183D7F6-B498-43B3-948B-1728B52AA6E4}">
                <adec:decorative xmlns:adec="http://schemas.microsoft.com/office/drawing/2017/decorative" val="1"/>
              </a:ext>
            </a:extLst>
          </p:cNvPr>
          <p:cNvSpPr/>
          <p:nvPr userDrawn="1"/>
        </p:nvSpPr>
        <p:spPr>
          <a:xfrm>
            <a:off x="0" y="729539"/>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4D5301B-133C-564C-A213-9DA092C66DA4}"/>
              </a:ext>
              <a:ext uri="{C183D7F6-B498-43B3-948B-1728B52AA6E4}">
                <adec:decorative xmlns:adec="http://schemas.microsoft.com/office/drawing/2017/decorative" val="1"/>
              </a:ext>
            </a:extLst>
          </p:cNvPr>
          <p:cNvGrpSpPr/>
          <p:nvPr userDrawn="1"/>
        </p:nvGrpSpPr>
        <p:grpSpPr>
          <a:xfrm>
            <a:off x="-13447" y="1203499"/>
            <a:ext cx="11851251" cy="5142543"/>
            <a:chOff x="-14169" y="507347"/>
            <a:chExt cx="11851251" cy="5142543"/>
          </a:xfrm>
        </p:grpSpPr>
        <p:sp>
          <p:nvSpPr>
            <p:cNvPr id="15" name="Rectangle 14">
              <a:extLst>
                <a:ext uri="{FF2B5EF4-FFF2-40B4-BE49-F238E27FC236}">
                  <a16:creationId xmlns:a16="http://schemas.microsoft.com/office/drawing/2014/main" id="{83607632-190B-BF46-A15F-419EBA13D38E}"/>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CC3EE70-2932-9F45-86C4-6EB0FC1208EB}"/>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E24F4CF0-1139-A04F-8262-0FA8B4E1A447}"/>
                </a:ext>
              </a:extLst>
            </p:cNvPr>
            <p:cNvGrpSpPr/>
            <p:nvPr userDrawn="1"/>
          </p:nvGrpSpPr>
          <p:grpSpPr>
            <a:xfrm>
              <a:off x="10907820" y="507347"/>
              <a:ext cx="929262" cy="929262"/>
              <a:chOff x="10912844" y="507347"/>
              <a:chExt cx="929262" cy="929262"/>
            </a:xfrm>
            <a:solidFill>
              <a:srgbClr val="E21A23"/>
            </a:solidFill>
          </p:grpSpPr>
          <p:sp>
            <p:nvSpPr>
              <p:cNvPr id="19" name="Parallelogram 18">
                <a:extLst>
                  <a:ext uri="{FF2B5EF4-FFF2-40B4-BE49-F238E27FC236}">
                    <a16:creationId xmlns:a16="http://schemas.microsoft.com/office/drawing/2014/main" id="{E8BB8EE7-4379-1C4F-8C8B-F6CD9F7EE4CF}"/>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6CF2F0D-211E-1246-B0AC-C15369890DD1}"/>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75C03DF-97F8-9846-88BD-3B9E9CAFF73F}"/>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Footer Placeholder 4">
            <a:extLst>
              <a:ext uri="{FF2B5EF4-FFF2-40B4-BE49-F238E27FC236}">
                <a16:creationId xmlns:a16="http://schemas.microsoft.com/office/drawing/2014/main" id="{FAE84DAE-CB25-CA46-92DA-96F9B98F3A7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32" name="Chapter Title">
            <a:extLst>
              <a:ext uri="{FF2B5EF4-FFF2-40B4-BE49-F238E27FC236}">
                <a16:creationId xmlns:a16="http://schemas.microsoft.com/office/drawing/2014/main" id="{A3C8596E-EA5D-684C-8A87-6E61DFA8A621}"/>
              </a:ext>
              <a:ext uri="{C183D7F6-B498-43B3-948B-1728B52AA6E4}">
                <adec:decorative xmlns:adec="http://schemas.microsoft.com/office/drawing/2017/decorative" val="1"/>
              </a:ext>
            </a:extLst>
          </p:cNvPr>
          <p:cNvSpPr>
            <a:spLocks noGrp="1"/>
          </p:cNvSpPr>
          <p:nvPr>
            <p:ph type="body" sz="quarter" idx="17" hasCustomPrompt="1"/>
          </p:nvPr>
        </p:nvSpPr>
        <p:spPr>
          <a:xfrm>
            <a:off x="8931695" y="323151"/>
            <a:ext cx="2493543" cy="211306"/>
          </a:xfrm>
        </p:spPr>
        <p:txBody>
          <a:bodyPr>
            <a:noAutofit/>
          </a:bodyPr>
          <a:lstStyle>
            <a:lvl1pPr marL="0" indent="0" algn="r">
              <a:buNone/>
              <a:defRPr sz="1200" b="0">
                <a:solidFill>
                  <a:schemeClr val="tx1"/>
                </a:solidFill>
              </a:defRPr>
            </a:lvl1pPr>
          </a:lstStyle>
          <a:p>
            <a:pPr lvl="0"/>
            <a:r>
              <a:rPr lang="en-US"/>
              <a:t>Click to edit Chapter Title</a:t>
            </a:r>
          </a:p>
        </p:txBody>
      </p:sp>
      <p:sp>
        <p:nvSpPr>
          <p:cNvPr id="21" name="Pg">
            <a:extLst>
              <a:ext uri="{FF2B5EF4-FFF2-40B4-BE49-F238E27FC236}">
                <a16:creationId xmlns:a16="http://schemas.microsoft.com/office/drawing/2014/main" id="{86BE882A-7C95-DB46-BB47-D80D783466A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ADCA9C4C-4F7B-8F4F-A1CD-CFC62E52FCF6}"/>
              </a:ext>
            </a:extLst>
          </p:cNvPr>
          <p:cNvSpPr>
            <a:spLocks noGrp="1"/>
          </p:cNvSpPr>
          <p:nvPr>
            <p:ph type="title" hasCustomPrompt="1"/>
          </p:nvPr>
        </p:nvSpPr>
        <p:spPr>
          <a:xfrm>
            <a:off x="669052" y="1648584"/>
            <a:ext cx="4118751" cy="332905"/>
          </a:xfrm>
        </p:spPr>
        <p:txBody>
          <a:bodyPr>
            <a:noAutofit/>
          </a:bodyPr>
          <a:lstStyle>
            <a:lvl1pPr>
              <a:defRPr sz="2400"/>
            </a:lvl1pPr>
          </a:lstStyle>
          <a:p>
            <a:r>
              <a:rPr lang="en-US"/>
              <a:t>Click to edit Slide Title</a:t>
            </a:r>
          </a:p>
        </p:txBody>
      </p:sp>
      <p:sp>
        <p:nvSpPr>
          <p:cNvPr id="45" name="Subtitle">
            <a:extLst>
              <a:ext uri="{FF2B5EF4-FFF2-40B4-BE49-F238E27FC236}">
                <a16:creationId xmlns:a16="http://schemas.microsoft.com/office/drawing/2014/main" id="{E6A78EA7-0D45-D84E-9603-8D69EB853F01}"/>
              </a:ext>
            </a:extLst>
          </p:cNvPr>
          <p:cNvSpPr>
            <a:spLocks noGrp="1"/>
          </p:cNvSpPr>
          <p:nvPr>
            <p:ph type="body" sz="quarter" idx="12" hasCustomPrompt="1"/>
          </p:nvPr>
        </p:nvSpPr>
        <p:spPr>
          <a:xfrm>
            <a:off x="669052" y="2023690"/>
            <a:ext cx="1893455" cy="312738"/>
          </a:xfrm>
        </p:spPr>
        <p:txBody>
          <a:bodyPr>
            <a:noAutofit/>
          </a:bodyPr>
          <a:lstStyle>
            <a:lvl1pPr marL="0" indent="0">
              <a:buNone/>
              <a:defRPr sz="1800" b="0"/>
            </a:lvl1pPr>
          </a:lstStyle>
          <a:p>
            <a:pPr lvl="0"/>
            <a:r>
              <a:rPr lang="en-US"/>
              <a:t>Subtitle</a:t>
            </a:r>
          </a:p>
        </p:txBody>
      </p:sp>
      <p:sp>
        <p:nvSpPr>
          <p:cNvPr id="46" name="Copy 2">
            <a:extLst>
              <a:ext uri="{FF2B5EF4-FFF2-40B4-BE49-F238E27FC236}">
                <a16:creationId xmlns:a16="http://schemas.microsoft.com/office/drawing/2014/main" id="{FFB5E7A5-06FF-8E41-A206-8FE0483CFAE0}"/>
              </a:ext>
            </a:extLst>
          </p:cNvPr>
          <p:cNvSpPr>
            <a:spLocks noGrp="1"/>
          </p:cNvSpPr>
          <p:nvPr>
            <p:ph type="body" sz="quarter" idx="15" hasCustomPrompt="1"/>
          </p:nvPr>
        </p:nvSpPr>
        <p:spPr>
          <a:xfrm>
            <a:off x="4727915" y="2340322"/>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Intro</a:t>
            </a:r>
          </a:p>
        </p:txBody>
      </p:sp>
      <p:sp>
        <p:nvSpPr>
          <p:cNvPr id="47" name="Copy 2">
            <a:extLst>
              <a:ext uri="{FF2B5EF4-FFF2-40B4-BE49-F238E27FC236}">
                <a16:creationId xmlns:a16="http://schemas.microsoft.com/office/drawing/2014/main" id="{69222BC1-7ACE-A845-B5C4-562B12BD884E}"/>
              </a:ext>
            </a:extLst>
          </p:cNvPr>
          <p:cNvSpPr>
            <a:spLocks noGrp="1"/>
          </p:cNvSpPr>
          <p:nvPr>
            <p:ph type="body" sz="quarter" idx="26" hasCustomPrompt="1"/>
          </p:nvPr>
        </p:nvSpPr>
        <p:spPr>
          <a:xfrm>
            <a:off x="8336363" y="2336428"/>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01</a:t>
            </a:r>
          </a:p>
        </p:txBody>
      </p:sp>
      <p:sp>
        <p:nvSpPr>
          <p:cNvPr id="48" name="Copy 2">
            <a:extLst>
              <a:ext uri="{FF2B5EF4-FFF2-40B4-BE49-F238E27FC236}">
                <a16:creationId xmlns:a16="http://schemas.microsoft.com/office/drawing/2014/main" id="{45AB5212-6841-5641-A6E9-2439AD1F5E7F}"/>
              </a:ext>
            </a:extLst>
          </p:cNvPr>
          <p:cNvSpPr>
            <a:spLocks noGrp="1"/>
          </p:cNvSpPr>
          <p:nvPr>
            <p:ph type="body" sz="quarter" idx="27" hasCustomPrompt="1"/>
          </p:nvPr>
        </p:nvSpPr>
        <p:spPr>
          <a:xfrm>
            <a:off x="4727915" y="3037953"/>
            <a:ext cx="3532018"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Donec </a:t>
            </a:r>
            <a:r>
              <a:rPr lang="en-US" err="1">
                <a:solidFill>
                  <a:srgbClr val="333333"/>
                </a:solidFill>
                <a:latin typeface="Arial" panose="020B0604020202020204" pitchFamily="34" charset="0"/>
                <a:cs typeface="Arial" panose="020B0604020202020204" pitchFamily="34" charset="0"/>
              </a:rPr>
              <a:t>malesuada</a:t>
            </a:r>
            <a:endParaRPr lang="en-US">
              <a:solidFill>
                <a:srgbClr val="333333"/>
              </a:solidFill>
              <a:latin typeface="Arial" panose="020B0604020202020204" pitchFamily="34" charset="0"/>
              <a:cs typeface="Arial" panose="020B0604020202020204" pitchFamily="34" charset="0"/>
            </a:endParaRPr>
          </a:p>
          <a:p>
            <a:endParaRPr lang="en-US">
              <a:solidFill>
                <a:srgbClr val="333333"/>
              </a:solidFill>
              <a:latin typeface="Arial" panose="020B0604020202020204" pitchFamily="34" charset="0"/>
              <a:cs typeface="Arial" panose="020B0604020202020204" pitchFamily="34" charset="0"/>
            </a:endParaRPr>
          </a:p>
        </p:txBody>
      </p:sp>
      <p:sp>
        <p:nvSpPr>
          <p:cNvPr id="49" name="Copy 2">
            <a:extLst>
              <a:ext uri="{FF2B5EF4-FFF2-40B4-BE49-F238E27FC236}">
                <a16:creationId xmlns:a16="http://schemas.microsoft.com/office/drawing/2014/main" id="{F33E9590-2B13-C240-8A3F-C37F5BF0FA76}"/>
              </a:ext>
            </a:extLst>
          </p:cNvPr>
          <p:cNvSpPr>
            <a:spLocks noGrp="1"/>
          </p:cNvSpPr>
          <p:nvPr>
            <p:ph type="body" sz="quarter" idx="28" hasCustomPrompt="1"/>
          </p:nvPr>
        </p:nvSpPr>
        <p:spPr>
          <a:xfrm>
            <a:off x="8336363" y="303405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02-04</a:t>
            </a:r>
          </a:p>
        </p:txBody>
      </p:sp>
      <p:sp>
        <p:nvSpPr>
          <p:cNvPr id="50" name="Copy 2">
            <a:extLst>
              <a:ext uri="{FF2B5EF4-FFF2-40B4-BE49-F238E27FC236}">
                <a16:creationId xmlns:a16="http://schemas.microsoft.com/office/drawing/2014/main" id="{8E55FD44-AA75-3240-B10E-45B18867F870}"/>
              </a:ext>
            </a:extLst>
          </p:cNvPr>
          <p:cNvSpPr>
            <a:spLocks noGrp="1"/>
          </p:cNvSpPr>
          <p:nvPr>
            <p:ph type="body" sz="quarter" idx="29" hasCustomPrompt="1"/>
          </p:nvPr>
        </p:nvSpPr>
        <p:spPr>
          <a:xfrm>
            <a:off x="4727915" y="375156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vehicula</a:t>
            </a:r>
            <a:endParaRPr lang="en-US">
              <a:solidFill>
                <a:srgbClr val="333333"/>
              </a:solidFill>
              <a:latin typeface="Arial" panose="020B0604020202020204" pitchFamily="34" charset="0"/>
              <a:cs typeface="Arial" panose="020B0604020202020204" pitchFamily="34" charset="0"/>
            </a:endParaRPr>
          </a:p>
        </p:txBody>
      </p:sp>
      <p:sp>
        <p:nvSpPr>
          <p:cNvPr id="51" name="Copy 2">
            <a:extLst>
              <a:ext uri="{FF2B5EF4-FFF2-40B4-BE49-F238E27FC236}">
                <a16:creationId xmlns:a16="http://schemas.microsoft.com/office/drawing/2014/main" id="{96FFBA0B-358D-D141-BE91-646C0B1AD23E}"/>
              </a:ext>
            </a:extLst>
          </p:cNvPr>
          <p:cNvSpPr>
            <a:spLocks noGrp="1"/>
          </p:cNvSpPr>
          <p:nvPr>
            <p:ph type="body" sz="quarter" idx="30" hasCustomPrompt="1"/>
          </p:nvPr>
        </p:nvSpPr>
        <p:spPr>
          <a:xfrm>
            <a:off x="8336363" y="374767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05-08</a:t>
            </a:r>
          </a:p>
        </p:txBody>
      </p:sp>
      <p:sp>
        <p:nvSpPr>
          <p:cNvPr id="52" name="Copy 2">
            <a:extLst>
              <a:ext uri="{FF2B5EF4-FFF2-40B4-BE49-F238E27FC236}">
                <a16:creationId xmlns:a16="http://schemas.microsoft.com/office/drawing/2014/main" id="{265B6FF0-F656-0B43-B8D5-E437272BE509}"/>
              </a:ext>
            </a:extLst>
          </p:cNvPr>
          <p:cNvSpPr>
            <a:spLocks noGrp="1"/>
          </p:cNvSpPr>
          <p:nvPr>
            <p:ph type="body" sz="quarter" idx="31" hasCustomPrompt="1"/>
          </p:nvPr>
        </p:nvSpPr>
        <p:spPr>
          <a:xfrm>
            <a:off x="4727915" y="4437599"/>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Vivamus</a:t>
            </a:r>
            <a:r>
              <a:rPr lang="en-US">
                <a:solidFill>
                  <a:srgbClr val="333333"/>
                </a:solidFill>
                <a:latin typeface="Arial" panose="020B0604020202020204" pitchFamily="34" charset="0"/>
                <a:cs typeface="Arial" panose="020B0604020202020204" pitchFamily="34" charset="0"/>
              </a:rPr>
              <a:t> magna </a:t>
            </a:r>
            <a:r>
              <a:rPr lang="en-US" err="1">
                <a:solidFill>
                  <a:srgbClr val="333333"/>
                </a:solidFill>
                <a:latin typeface="Arial" panose="020B0604020202020204" pitchFamily="34" charset="0"/>
                <a:cs typeface="Arial" panose="020B0604020202020204" pitchFamily="34" charset="0"/>
              </a:rPr>
              <a:t>justo</a:t>
            </a:r>
            <a:endParaRPr lang="en-US">
              <a:solidFill>
                <a:srgbClr val="333333"/>
              </a:solidFill>
              <a:latin typeface="Arial" panose="020B0604020202020204" pitchFamily="34" charset="0"/>
              <a:cs typeface="Arial" panose="020B0604020202020204" pitchFamily="34" charset="0"/>
            </a:endParaRPr>
          </a:p>
        </p:txBody>
      </p:sp>
      <p:sp>
        <p:nvSpPr>
          <p:cNvPr id="53" name="Copy 2">
            <a:extLst>
              <a:ext uri="{FF2B5EF4-FFF2-40B4-BE49-F238E27FC236}">
                <a16:creationId xmlns:a16="http://schemas.microsoft.com/office/drawing/2014/main" id="{31B6FA48-16DD-004A-9464-40670B700926}"/>
              </a:ext>
            </a:extLst>
          </p:cNvPr>
          <p:cNvSpPr>
            <a:spLocks noGrp="1"/>
          </p:cNvSpPr>
          <p:nvPr>
            <p:ph type="body" sz="quarter" idx="32" hasCustomPrompt="1"/>
          </p:nvPr>
        </p:nvSpPr>
        <p:spPr>
          <a:xfrm>
            <a:off x="8336363" y="4433705"/>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09-12</a:t>
            </a:r>
          </a:p>
        </p:txBody>
      </p:sp>
      <p:sp>
        <p:nvSpPr>
          <p:cNvPr id="54" name="Copy 2">
            <a:extLst>
              <a:ext uri="{FF2B5EF4-FFF2-40B4-BE49-F238E27FC236}">
                <a16:creationId xmlns:a16="http://schemas.microsoft.com/office/drawing/2014/main" id="{3B8A7439-D821-E74D-A59D-0A056B5D0A52}"/>
              </a:ext>
            </a:extLst>
          </p:cNvPr>
          <p:cNvSpPr>
            <a:spLocks noGrp="1"/>
          </p:cNvSpPr>
          <p:nvPr>
            <p:ph type="body" sz="quarter" idx="33" hasCustomPrompt="1"/>
          </p:nvPr>
        </p:nvSpPr>
        <p:spPr>
          <a:xfrm>
            <a:off x="4727915" y="5106823"/>
            <a:ext cx="3532018" cy="358775"/>
          </a:xfrm>
          <a:prstGeom prst="rect">
            <a:avLst/>
          </a:prstGeom>
        </p:spPr>
        <p:txBody>
          <a:bodyPr>
            <a:noAutofit/>
          </a:bodyPr>
          <a:lstStyle>
            <a:lvl1pPr marL="0" indent="0">
              <a:buNone/>
              <a:defRPr sz="1800" b="0"/>
            </a:lvl1pPr>
          </a:lstStyle>
          <a:p>
            <a:r>
              <a:rPr lang="en-US" err="1">
                <a:solidFill>
                  <a:srgbClr val="333333"/>
                </a:solidFill>
                <a:latin typeface="Arial" panose="020B0604020202020204" pitchFamily="34" charset="0"/>
                <a:cs typeface="Arial" panose="020B0604020202020204" pitchFamily="34" charset="0"/>
              </a:rPr>
              <a:t>Quisque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velit</a:t>
            </a:r>
            <a:r>
              <a:rPr lang="en-US">
                <a:solidFill>
                  <a:srgbClr val="333333"/>
                </a:solidFill>
                <a:latin typeface="Arial" panose="020B0604020202020204" pitchFamily="34" charset="0"/>
                <a:cs typeface="Arial" panose="020B0604020202020204" pitchFamily="34" charset="0"/>
              </a:rPr>
              <a:t> nisi</a:t>
            </a:r>
          </a:p>
        </p:txBody>
      </p:sp>
      <p:sp>
        <p:nvSpPr>
          <p:cNvPr id="55" name="Copy 2">
            <a:extLst>
              <a:ext uri="{FF2B5EF4-FFF2-40B4-BE49-F238E27FC236}">
                <a16:creationId xmlns:a16="http://schemas.microsoft.com/office/drawing/2014/main" id="{8E79F517-E97A-2748-BB37-5253B0C35F46}"/>
              </a:ext>
            </a:extLst>
          </p:cNvPr>
          <p:cNvSpPr>
            <a:spLocks noGrp="1"/>
          </p:cNvSpPr>
          <p:nvPr>
            <p:ph type="body" sz="quarter" idx="34" hasCustomPrompt="1"/>
          </p:nvPr>
        </p:nvSpPr>
        <p:spPr>
          <a:xfrm>
            <a:off x="8336363" y="5102929"/>
            <a:ext cx="1472696" cy="358775"/>
          </a:xfrm>
          <a:prstGeom prst="rect">
            <a:avLst/>
          </a:prstGeom>
        </p:spPr>
        <p:txBody>
          <a:bodyPr>
            <a:noAutofit/>
          </a:bodyPr>
          <a:lstStyle>
            <a:lvl1pPr marL="0" indent="0" algn="r">
              <a:buNone/>
              <a:defRPr sz="1800" b="0"/>
            </a:lvl1pPr>
          </a:lstStyle>
          <a:p>
            <a:r>
              <a:rPr lang="en-US">
                <a:solidFill>
                  <a:srgbClr val="333333"/>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2013129427"/>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 Cover Slide - BLUE">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792C61-A2E3-D441-8137-CB45AFE08286}"/>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3" name="Group 2">
            <a:extLst>
              <a:ext uri="{FF2B5EF4-FFF2-40B4-BE49-F238E27FC236}">
                <a16:creationId xmlns:a16="http://schemas.microsoft.com/office/drawing/2014/main" id="{DE6919F8-F58F-2A4A-98F5-FDE984CD975F}"/>
              </a:ext>
              <a:ext uri="{C183D7F6-B498-43B3-948B-1728B52AA6E4}">
                <adec:decorative xmlns:adec="http://schemas.microsoft.com/office/drawing/2017/decorative" val="1"/>
              </a:ext>
            </a:extLst>
          </p:cNvPr>
          <p:cNvGrpSpPr/>
          <p:nvPr userDrawn="1"/>
        </p:nvGrpSpPr>
        <p:grpSpPr>
          <a:xfrm>
            <a:off x="-1017" y="498906"/>
            <a:ext cx="12183602" cy="5878123"/>
            <a:chOff x="-1017" y="498906"/>
            <a:chExt cx="12183602" cy="5878123"/>
          </a:xfrm>
        </p:grpSpPr>
        <p:grpSp>
          <p:nvGrpSpPr>
            <p:cNvPr id="2" name="Group 1">
              <a:extLst>
                <a:ext uri="{FF2B5EF4-FFF2-40B4-BE49-F238E27FC236}">
                  <a16:creationId xmlns:a16="http://schemas.microsoft.com/office/drawing/2014/main" id="{E84A42B3-C875-7246-A333-E68DA98D95DB}"/>
                </a:ext>
              </a:extLst>
            </p:cNvPr>
            <p:cNvGrpSpPr/>
            <p:nvPr userDrawn="1"/>
          </p:nvGrpSpPr>
          <p:grpSpPr>
            <a:xfrm>
              <a:off x="-1017" y="1611038"/>
              <a:ext cx="12183602" cy="4765991"/>
              <a:chOff x="-1017" y="1611038"/>
              <a:chExt cx="12183602" cy="4765991"/>
            </a:xfrm>
          </p:grpSpPr>
          <p:sp>
            <p:nvSpPr>
              <p:cNvPr id="88" name="Rectangle 87">
                <a:extLst>
                  <a:ext uri="{FF2B5EF4-FFF2-40B4-BE49-F238E27FC236}">
                    <a16:creationId xmlns:a16="http://schemas.microsoft.com/office/drawing/2014/main" id="{472291B4-31A1-FC4C-9218-CC71C5ECF3DC}"/>
                  </a:ext>
                </a:extLst>
              </p:cNvPr>
              <p:cNvSpPr/>
              <p:nvPr/>
            </p:nvSpPr>
            <p:spPr>
              <a:xfrm rot="16200000">
                <a:off x="8777293" y="3412639"/>
                <a:ext cx="156191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9130DD8-37F0-BF47-8443-E9DE9187AB2F}"/>
                  </a:ext>
                </a:extLst>
              </p:cNvPr>
              <p:cNvSpPr/>
              <p:nvPr userDrawn="1"/>
            </p:nvSpPr>
            <p:spPr>
              <a:xfrm rot="16200000">
                <a:off x="8952361" y="3354283"/>
                <a:ext cx="1445206"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0CD89C06-927B-1048-857D-F555B58E9E09}"/>
                  </a:ext>
                </a:extLst>
              </p:cNvPr>
              <p:cNvSpPr/>
              <p:nvPr/>
            </p:nvSpPr>
            <p:spPr>
              <a:xfrm rot="18900000">
                <a:off x="9095325" y="1611038"/>
                <a:ext cx="3013278"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57E0C0AC-9BA1-214B-8145-543EE42ED6E9}"/>
                  </a:ext>
                </a:extLst>
              </p:cNvPr>
              <p:cNvSpPr/>
              <p:nvPr userDrawn="1"/>
            </p:nvSpPr>
            <p:spPr>
              <a:xfrm rot="18900000">
                <a:off x="9227663" y="1672933"/>
                <a:ext cx="2954922"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D4538913-9335-E444-BF4E-F794A08ED497}"/>
                  </a:ext>
                </a:extLst>
              </p:cNvPr>
              <p:cNvSpPr/>
              <p:nvPr/>
            </p:nvSpPr>
            <p:spPr>
              <a:xfrm>
                <a:off x="-1017" y="6143607"/>
                <a:ext cx="1172392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B0E2A164-33EF-A54E-9F2D-524ABD561FD8}"/>
                  </a:ext>
                </a:extLst>
              </p:cNvPr>
              <p:cNvSpPr/>
              <p:nvPr userDrawn="1"/>
            </p:nvSpPr>
            <p:spPr>
              <a:xfrm>
                <a:off x="-1017" y="6260318"/>
                <a:ext cx="1184210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84A060C7-32C6-3044-9FCC-1367B695FF14}"/>
                  </a:ext>
                </a:extLst>
              </p:cNvPr>
              <p:cNvSpPr/>
              <p:nvPr/>
            </p:nvSpPr>
            <p:spPr>
              <a:xfrm rot="16200000">
                <a:off x="10610640" y="5133287"/>
                <a:ext cx="2112803"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19BE616-B0FC-664F-8D2F-6A3F97AB1633}"/>
                  </a:ext>
                </a:extLst>
              </p:cNvPr>
              <p:cNvSpPr/>
              <p:nvPr userDrawn="1"/>
            </p:nvSpPr>
            <p:spPr>
              <a:xfrm rot="16200000">
                <a:off x="10604504" y="5139423"/>
                <a:ext cx="2358498"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5EF27DDE-4D35-EC48-99B6-93AD172168ED}"/>
                  </a:ext>
                </a:extLst>
              </p:cNvPr>
              <p:cNvSpPr/>
              <p:nvPr/>
            </p:nvSpPr>
            <p:spPr>
              <a:xfrm rot="10800000">
                <a:off x="9509673" y="4135243"/>
                <a:ext cx="2213239" cy="1167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5B9AE42F-8A3D-BD41-8E8C-B03D6F2AABFD}"/>
                  </a:ext>
                </a:extLst>
              </p:cNvPr>
              <p:cNvSpPr/>
              <p:nvPr userDrawn="1"/>
            </p:nvSpPr>
            <p:spPr>
              <a:xfrm rot="10800000">
                <a:off x="9616608" y="4018531"/>
                <a:ext cx="221323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8018B7F2-7545-1A40-8767-8909D3F4819C}"/>
                </a:ext>
              </a:extLst>
            </p:cNvPr>
            <p:cNvGrpSpPr/>
            <p:nvPr userDrawn="1"/>
          </p:nvGrpSpPr>
          <p:grpSpPr>
            <a:xfrm>
              <a:off x="10912844" y="498906"/>
              <a:ext cx="932229" cy="932361"/>
              <a:chOff x="10912844" y="498906"/>
              <a:chExt cx="932229" cy="932361"/>
            </a:xfrm>
          </p:grpSpPr>
          <p:grpSp>
            <p:nvGrpSpPr>
              <p:cNvPr id="36" name="Group 35">
                <a:extLst>
                  <a:ext uri="{FF2B5EF4-FFF2-40B4-BE49-F238E27FC236}">
                    <a16:creationId xmlns:a16="http://schemas.microsoft.com/office/drawing/2014/main" id="{86F24CA8-7119-C74B-961C-0D182044791D}"/>
                  </a:ext>
                </a:extLst>
              </p:cNvPr>
              <p:cNvGrpSpPr/>
              <p:nvPr userDrawn="1"/>
            </p:nvGrpSpPr>
            <p:grpSpPr>
              <a:xfrm>
                <a:off x="10915811" y="498906"/>
                <a:ext cx="929262" cy="929262"/>
                <a:chOff x="3969603" y="2167014"/>
                <a:chExt cx="929262" cy="929262"/>
              </a:xfrm>
              <a:solidFill>
                <a:srgbClr val="E3B9FC"/>
              </a:solidFill>
            </p:grpSpPr>
            <p:sp>
              <p:nvSpPr>
                <p:cNvPr id="40" name="Parallelogram 39">
                  <a:extLst>
                    <a:ext uri="{FF2B5EF4-FFF2-40B4-BE49-F238E27FC236}">
                      <a16:creationId xmlns:a16="http://schemas.microsoft.com/office/drawing/2014/main" id="{4ECDA969-3B93-0041-8812-9414A9750FCE}"/>
                    </a:ext>
                  </a:extLst>
                </p:cNvPr>
                <p:cNvSpPr/>
                <p:nvPr userDrawn="1"/>
              </p:nvSpPr>
              <p:spPr>
                <a:xfrm>
                  <a:off x="3969603" y="2168473"/>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a:extLst>
                    <a:ext uri="{FF2B5EF4-FFF2-40B4-BE49-F238E27FC236}">
                      <a16:creationId xmlns:a16="http://schemas.microsoft.com/office/drawing/2014/main" id="{CA5C2512-C76D-6E41-8E09-02263D12AC03}"/>
                    </a:ext>
                  </a:extLst>
                </p:cNvPr>
                <p:cNvSpPr/>
                <p:nvPr userDrawn="1"/>
              </p:nvSpPr>
              <p:spPr>
                <a:xfrm rot="5400000" flipH="1">
                  <a:off x="4321438" y="2518849"/>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E6F009D-4DD9-1445-882C-05B6CB71001E}"/>
                  </a:ext>
                </a:extLst>
              </p:cNvPr>
              <p:cNvGrpSpPr/>
              <p:nvPr userDrawn="1"/>
            </p:nvGrpSpPr>
            <p:grpSpPr>
              <a:xfrm>
                <a:off x="10912844" y="609246"/>
                <a:ext cx="823347" cy="822021"/>
                <a:chOff x="3966636" y="2277354"/>
                <a:chExt cx="823347" cy="822021"/>
              </a:xfrm>
              <a:solidFill>
                <a:srgbClr val="E21A23"/>
              </a:solidFill>
            </p:grpSpPr>
            <p:sp>
              <p:nvSpPr>
                <p:cNvPr id="38" name="Parallelogram 61">
                  <a:extLst>
                    <a:ext uri="{FF2B5EF4-FFF2-40B4-BE49-F238E27FC236}">
                      <a16:creationId xmlns:a16="http://schemas.microsoft.com/office/drawing/2014/main" id="{4FF1D96C-C26A-D247-B296-2D1B409294A0}"/>
                    </a:ext>
                  </a:extLst>
                </p:cNvPr>
                <p:cNvSpPr/>
                <p:nvPr userDrawn="1"/>
              </p:nvSpPr>
              <p:spPr>
                <a:xfrm>
                  <a:off x="3966636" y="2277354"/>
                  <a:ext cx="821312" cy="119886"/>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19886">
                      <a:moveTo>
                        <a:pt x="0" y="119886"/>
                      </a:moveTo>
                      <a:lnTo>
                        <a:pt x="112441" y="3175"/>
                      </a:lnTo>
                      <a:lnTo>
                        <a:pt x="821312" y="0"/>
                      </a:lnTo>
                      <a:lnTo>
                        <a:pt x="708871" y="116711"/>
                      </a:lnTo>
                      <a:lnTo>
                        <a:pt x="0" y="11988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allelogram 61">
                  <a:extLst>
                    <a:ext uri="{FF2B5EF4-FFF2-40B4-BE49-F238E27FC236}">
                      <a16:creationId xmlns:a16="http://schemas.microsoft.com/office/drawing/2014/main" id="{5610441A-E740-F54A-80F8-0C5A74DE2B3B}"/>
                    </a:ext>
                  </a:extLst>
                </p:cNvPr>
                <p:cNvSpPr/>
                <p:nvPr userDrawn="1"/>
              </p:nvSpPr>
              <p:spPr>
                <a:xfrm rot="16200000" flipH="1">
                  <a:off x="4317797" y="2627188"/>
                  <a:ext cx="821312" cy="123061"/>
                </a:xfrm>
                <a:custGeom>
                  <a:avLst/>
                  <a:gdLst>
                    <a:gd name="connsiteX0" fmla="*/ 0 w 929262"/>
                    <a:gd name="connsiteY0" fmla="*/ 116711 h 116711"/>
                    <a:gd name="connsiteX1" fmla="*/ 112441 w 929262"/>
                    <a:gd name="connsiteY1" fmla="*/ 0 h 116711"/>
                    <a:gd name="connsiteX2" fmla="*/ 929262 w 929262"/>
                    <a:gd name="connsiteY2" fmla="*/ 0 h 116711"/>
                    <a:gd name="connsiteX3" fmla="*/ 816821 w 929262"/>
                    <a:gd name="connsiteY3" fmla="*/ 116711 h 116711"/>
                    <a:gd name="connsiteX4" fmla="*/ 0 w 929262"/>
                    <a:gd name="connsiteY4" fmla="*/ 116711 h 116711"/>
                    <a:gd name="connsiteX0" fmla="*/ 0 w 929262"/>
                    <a:gd name="connsiteY0" fmla="*/ 116711 h 116711"/>
                    <a:gd name="connsiteX1" fmla="*/ 223566 w 929262"/>
                    <a:gd name="connsiteY1" fmla="*/ 3175 h 116711"/>
                    <a:gd name="connsiteX2" fmla="*/ 929262 w 929262"/>
                    <a:gd name="connsiteY2" fmla="*/ 0 h 116711"/>
                    <a:gd name="connsiteX3" fmla="*/ 816821 w 929262"/>
                    <a:gd name="connsiteY3" fmla="*/ 116711 h 116711"/>
                    <a:gd name="connsiteX4" fmla="*/ 0 w 929262"/>
                    <a:gd name="connsiteY4" fmla="*/ 116711 h 116711"/>
                    <a:gd name="connsiteX0" fmla="*/ 0 w 805437"/>
                    <a:gd name="connsiteY0" fmla="*/ 116711 h 116711"/>
                    <a:gd name="connsiteX1" fmla="*/ 99741 w 805437"/>
                    <a:gd name="connsiteY1" fmla="*/ 3175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1537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05437"/>
                    <a:gd name="connsiteY0" fmla="*/ 116711 h 116711"/>
                    <a:gd name="connsiteX1" fmla="*/ 90216 w 805437"/>
                    <a:gd name="connsiteY1" fmla="*/ 6350 h 116711"/>
                    <a:gd name="connsiteX2" fmla="*/ 805437 w 805437"/>
                    <a:gd name="connsiteY2" fmla="*/ 0 h 116711"/>
                    <a:gd name="connsiteX3" fmla="*/ 692996 w 805437"/>
                    <a:gd name="connsiteY3" fmla="*/ 116711 h 116711"/>
                    <a:gd name="connsiteX4" fmla="*/ 0 w 805437"/>
                    <a:gd name="connsiteY4" fmla="*/ 116711 h 116711"/>
                    <a:gd name="connsiteX0" fmla="*/ 0 w 821312"/>
                    <a:gd name="connsiteY0" fmla="*/ 119886 h 119886"/>
                    <a:gd name="connsiteX1" fmla="*/ 106091 w 821312"/>
                    <a:gd name="connsiteY1" fmla="*/ 635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2441 w 821312"/>
                    <a:gd name="connsiteY1" fmla="*/ 3175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19886 h 119886"/>
                    <a:gd name="connsiteX1" fmla="*/ 118791 w 821312"/>
                    <a:gd name="connsiteY1" fmla="*/ 0 h 119886"/>
                    <a:gd name="connsiteX2" fmla="*/ 821312 w 821312"/>
                    <a:gd name="connsiteY2" fmla="*/ 0 h 119886"/>
                    <a:gd name="connsiteX3" fmla="*/ 708871 w 821312"/>
                    <a:gd name="connsiteY3" fmla="*/ 116711 h 119886"/>
                    <a:gd name="connsiteX4" fmla="*/ 0 w 821312"/>
                    <a:gd name="connsiteY4" fmla="*/ 119886 h 119886"/>
                    <a:gd name="connsiteX0" fmla="*/ 0 w 821312"/>
                    <a:gd name="connsiteY0" fmla="*/ 123061 h 123061"/>
                    <a:gd name="connsiteX1" fmla="*/ 64816 w 821312"/>
                    <a:gd name="connsiteY1" fmla="*/ 0 h 123061"/>
                    <a:gd name="connsiteX2" fmla="*/ 821312 w 821312"/>
                    <a:gd name="connsiteY2" fmla="*/ 3175 h 123061"/>
                    <a:gd name="connsiteX3" fmla="*/ 708871 w 821312"/>
                    <a:gd name="connsiteY3" fmla="*/ 119886 h 123061"/>
                    <a:gd name="connsiteX4" fmla="*/ 0 w 821312"/>
                    <a:gd name="connsiteY4" fmla="*/ 123061 h 123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1312" h="123061">
                      <a:moveTo>
                        <a:pt x="0" y="123061"/>
                      </a:moveTo>
                      <a:lnTo>
                        <a:pt x="64816" y="0"/>
                      </a:lnTo>
                      <a:lnTo>
                        <a:pt x="821312" y="3175"/>
                      </a:lnTo>
                      <a:lnTo>
                        <a:pt x="708871" y="119886"/>
                      </a:lnTo>
                      <a:lnTo>
                        <a:pt x="0" y="12306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56" name="Picture 55" descr="McGraw Hill red cube Logo">
            <a:extLst>
              <a:ext uri="{FF2B5EF4-FFF2-40B4-BE49-F238E27FC236}">
                <a16:creationId xmlns:a16="http://schemas.microsoft.com/office/drawing/2014/main" id="{FB8ADFE6-C4A2-E14F-8FFD-6019DBA6187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58" name="Rectangle 57">
            <a:extLst>
              <a:ext uri="{FF2B5EF4-FFF2-40B4-BE49-F238E27FC236}">
                <a16:creationId xmlns:a16="http://schemas.microsoft.com/office/drawing/2014/main" id="{1D270C0A-6D12-D543-BBDC-13F13EEF7DA6}"/>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id="{D1AB0CE1-8D6D-7448-B8CE-6354B4485CD8}"/>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bg2"/>
          </a:solidFill>
          <a:ln w="9525">
            <a:solidFill>
              <a:srgbClr val="083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itle 2">
            <a:extLst>
              <a:ext uri="{FF2B5EF4-FFF2-40B4-BE49-F238E27FC236}">
                <a16:creationId xmlns:a16="http://schemas.microsoft.com/office/drawing/2014/main" id="{2EA7844D-0BD6-CD4D-8958-F02051CF3EE1}"/>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60" name="Subtitle">
            <a:extLst>
              <a:ext uri="{FF2B5EF4-FFF2-40B4-BE49-F238E27FC236}">
                <a16:creationId xmlns:a16="http://schemas.microsoft.com/office/drawing/2014/main" id="{360FC992-BC0C-6F41-B636-9B86C8738C2E}"/>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44" name="Name &amp; Surname">
            <a:extLst>
              <a:ext uri="{FF2B5EF4-FFF2-40B4-BE49-F238E27FC236}">
                <a16:creationId xmlns:a16="http://schemas.microsoft.com/office/drawing/2014/main" id="{0FC2ACD5-DFC3-DC4A-AD29-579EDAF07FEC}"/>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tx1"/>
                </a:solidFill>
              </a:defRPr>
            </a:lvl1pPr>
          </a:lstStyle>
          <a:p>
            <a:pPr lvl="0"/>
            <a:r>
              <a:rPr lang="en-US"/>
              <a:t>Presenter Names</a:t>
            </a:r>
          </a:p>
        </p:txBody>
      </p:sp>
      <p:sp>
        <p:nvSpPr>
          <p:cNvPr id="43" name="Numeral Date">
            <a:extLst>
              <a:ext uri="{FF2B5EF4-FFF2-40B4-BE49-F238E27FC236}">
                <a16:creationId xmlns:a16="http://schemas.microsoft.com/office/drawing/2014/main" id="{C75370B1-A29C-D045-93FF-A3FF43E45DCD}"/>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32" name="Picture Placeholder 2">
            <a:extLst>
              <a:ext uri="{FF2B5EF4-FFF2-40B4-BE49-F238E27FC236}">
                <a16:creationId xmlns:a16="http://schemas.microsoft.com/office/drawing/2014/main" id="{62B1EA1F-4CEF-8943-B26B-D2EE7BECA27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304160313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4 – Split Content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a:extLst>
              <a:ext uri="{FF2B5EF4-FFF2-40B4-BE49-F238E27FC236}">
                <a16:creationId xmlns:a16="http://schemas.microsoft.com/office/drawing/2014/main" id="{50883309-70D3-0340-B14E-BE30AF3BDB90}"/>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0A8ABF64-91D8-2F48-97D4-73DC521F419E}"/>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23" name="Headline 2">
            <a:extLst>
              <a:ext uri="{FF2B5EF4-FFF2-40B4-BE49-F238E27FC236}">
                <a16:creationId xmlns:a16="http://schemas.microsoft.com/office/drawing/2014/main" id="{5F149B35-BE87-6D4B-A76F-EE326743B20A}"/>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1"/>
                </a:solidFill>
              </a:defRPr>
            </a:lvl1pPr>
          </a:lstStyle>
          <a:p>
            <a:pPr lvl="0"/>
            <a:r>
              <a:rPr lang="en-US"/>
              <a:t>Title 24pt Bold</a:t>
            </a:r>
          </a:p>
        </p:txBody>
      </p:sp>
      <p:sp>
        <p:nvSpPr>
          <p:cNvPr id="12" name="Column 2">
            <a:extLst>
              <a:ext uri="{FF2B5EF4-FFF2-40B4-BE49-F238E27FC236}">
                <a16:creationId xmlns:a16="http://schemas.microsoft.com/office/drawing/2014/main" id="{A06E633F-6C97-9A48-A124-6CBA22618DBF}"/>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7624329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A3BA688-9438-8D4E-8584-9C8619327DF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CFA8719-8D5A-0F48-BF03-43422A7A5156}"/>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Title 2">
            <a:extLst>
              <a:ext uri="{FF2B5EF4-FFF2-40B4-BE49-F238E27FC236}">
                <a16:creationId xmlns:a16="http://schemas.microsoft.com/office/drawing/2014/main" id="{56660D89-6935-0841-BD0F-E8303DE34F4D}"/>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tx2"/>
                </a:solidFill>
              </a:defRPr>
            </a:lvl1pPr>
          </a:lstStyle>
          <a:p>
            <a:pPr lvl="0"/>
            <a:r>
              <a:rPr lang="en-US"/>
              <a:t>Title 24pt Bold</a:t>
            </a:r>
          </a:p>
        </p:txBody>
      </p:sp>
      <p:sp>
        <p:nvSpPr>
          <p:cNvPr id="14" name="Column 2">
            <a:extLst>
              <a:ext uri="{FF2B5EF4-FFF2-40B4-BE49-F238E27FC236}">
                <a16:creationId xmlns:a16="http://schemas.microsoft.com/office/drawing/2014/main" id="{4889A88A-0710-A042-8072-3AD02CDB94BD}"/>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619889717"/>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04 – Split Content - RED">
    <p:spTree>
      <p:nvGrpSpPr>
        <p:cNvPr id="1" name=""/>
        <p:cNvGrpSpPr/>
        <p:nvPr/>
      </p:nvGrpSpPr>
      <p:grpSpPr>
        <a:xfrm>
          <a:off x="0" y="0"/>
          <a:ext cx="0" cy="0"/>
          <a:chOff x="0" y="0"/>
          <a:chExt cx="0" cy="0"/>
        </a:xfrm>
      </p:grpSpPr>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A4341A4-E791-D44E-AC57-83B8D4678AE1}"/>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17" name="Chapter Title">
            <a:extLst>
              <a:ext uri="{FF2B5EF4-FFF2-40B4-BE49-F238E27FC236}">
                <a16:creationId xmlns:a16="http://schemas.microsoft.com/office/drawing/2014/main" id="{D147B5A1-6770-244F-90F9-39C7D7B4ED0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6D0734D5-ECCE-EE43-AEEC-6D640277C70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157613E3-528C-4B48-962F-218DA3062E24}"/>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7" name="Column 1">
            <a:extLst>
              <a:ext uri="{FF2B5EF4-FFF2-40B4-BE49-F238E27FC236}">
                <a16:creationId xmlns:a16="http://schemas.microsoft.com/office/drawing/2014/main" id="{A407A57A-3991-234C-BB4D-C76AA722410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Picture Placeholder 2">
            <a:extLst>
              <a:ext uri="{FF2B5EF4-FFF2-40B4-BE49-F238E27FC236}">
                <a16:creationId xmlns:a16="http://schemas.microsoft.com/office/drawing/2014/main" id="{4B65D06A-C660-304A-BF51-E53969C245E2}"/>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198212553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04 – Split Content - BLUE">
    <p:spTree>
      <p:nvGrpSpPr>
        <p:cNvPr id="1" name=""/>
        <p:cNvGrpSpPr/>
        <p:nvPr/>
      </p:nvGrpSpPr>
      <p:grpSpPr>
        <a:xfrm>
          <a:off x="0" y="0"/>
          <a:ext cx="0" cy="0"/>
          <a:chOff x="0" y="0"/>
          <a:chExt cx="0" cy="0"/>
        </a:xfrm>
      </p:grpSpPr>
      <p:sp>
        <p:nvSpPr>
          <p:cNvPr id="15" name="Top Nav">
            <a:extLst>
              <a:ext uri="{FF2B5EF4-FFF2-40B4-BE49-F238E27FC236}">
                <a16:creationId xmlns:a16="http://schemas.microsoft.com/office/drawing/2014/main" id="{506D94AE-6408-924A-9474-D9BFD3F46BF5}"/>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39BB60C-87AB-3B4D-9FA6-2E22249D4D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17" name="Chapter Title">
            <a:extLst>
              <a:ext uri="{FF2B5EF4-FFF2-40B4-BE49-F238E27FC236}">
                <a16:creationId xmlns:a16="http://schemas.microsoft.com/office/drawing/2014/main" id="{12968A59-ECEF-5743-B06E-E7F185B3A6D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909D505E-311A-9742-9802-6BA20700E6E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BA93A090-B6E4-C645-ACB7-BA8B5BBC561D}"/>
              </a:ext>
            </a:extLst>
          </p:cNvPr>
          <p:cNvSpPr>
            <a:spLocks noGrp="1"/>
          </p:cNvSpPr>
          <p:nvPr>
            <p:ph type="title" hasCustomPrompt="1"/>
          </p:nvPr>
        </p:nvSpPr>
        <p:spPr>
          <a:xfrm>
            <a:off x="669052" y="1648584"/>
            <a:ext cx="3889501" cy="599716"/>
          </a:xfrm>
        </p:spPr>
        <p:txBody>
          <a:bodyPr>
            <a:noAutofit/>
          </a:bodyPr>
          <a:lstStyle>
            <a:lvl1pPr>
              <a:defRPr sz="2400">
                <a:solidFill>
                  <a:schemeClr val="bg1"/>
                </a:solidFill>
              </a:defRPr>
            </a:lvl1pPr>
          </a:lstStyle>
          <a:p>
            <a:r>
              <a:rPr lang="en-US"/>
              <a:t>Click to edit Slide Title</a:t>
            </a:r>
          </a:p>
        </p:txBody>
      </p:sp>
      <p:sp>
        <p:nvSpPr>
          <p:cNvPr id="12" name="Column 1">
            <a:extLst>
              <a:ext uri="{FF2B5EF4-FFF2-40B4-BE49-F238E27FC236}">
                <a16:creationId xmlns:a16="http://schemas.microsoft.com/office/drawing/2014/main" id="{84811588-2F3A-374E-A3FD-346248EA134E}"/>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3" name="Picture Placeholder 2">
            <a:extLst>
              <a:ext uri="{FF2B5EF4-FFF2-40B4-BE49-F238E27FC236}">
                <a16:creationId xmlns:a16="http://schemas.microsoft.com/office/drawing/2014/main" id="{7C3E5E1A-83D6-C743-AA00-2266C72F07C0}"/>
              </a:ext>
            </a:extLst>
          </p:cNvPr>
          <p:cNvSpPr>
            <a:spLocks noGrp="1"/>
          </p:cNvSpPr>
          <p:nvPr>
            <p:ph type="pic" sz="quarter" idx="18"/>
          </p:nvPr>
        </p:nvSpPr>
        <p:spPr>
          <a:xfrm>
            <a:off x="6096000" y="723900"/>
            <a:ext cx="6096000" cy="6134100"/>
          </a:xfrm>
        </p:spPr>
        <p:txBody>
          <a:bodyPr/>
          <a:lstStyle/>
          <a:p>
            <a:endParaRPr lang="en-US"/>
          </a:p>
        </p:txBody>
      </p:sp>
    </p:spTree>
    <p:extLst>
      <p:ext uri="{BB962C8B-B14F-4D97-AF65-F5344CB8AC3E}">
        <p14:creationId xmlns:p14="http://schemas.microsoft.com/office/powerpoint/2010/main" val="642136934"/>
      </p:ext>
    </p:extLst>
  </p:cSld>
  <p:clrMapOvr>
    <a:masterClrMapping/>
  </p:clrMapOvr>
  <p:extLst>
    <p:ext uri="{DCECCB84-F9BA-43D5-87BE-67443E8EF086}">
      <p15:sldGuideLst xmlns:p15="http://schemas.microsoft.com/office/powerpoint/2012/main">
        <p15:guide id="4" orient="horz" pos="456">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4 – Split Content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587A5945-13FE-A54A-B1D9-FD863F5E6520}"/>
              </a:ext>
              <a:ext uri="{C183D7F6-B498-43B3-948B-1728B52AA6E4}">
                <adec:decorative xmlns:adec="http://schemas.microsoft.com/office/drawing/2017/decorative" val="1"/>
              </a:ext>
            </a:extLst>
          </p:cNvPr>
          <p:cNvSpPr/>
          <p:nvPr userDrawn="1"/>
        </p:nvSpPr>
        <p:spPr>
          <a:xfrm>
            <a:off x="6096000" y="728662"/>
            <a:ext cx="6096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op Nav">
            <a:extLst>
              <a:ext uri="{FF2B5EF4-FFF2-40B4-BE49-F238E27FC236}">
                <a16:creationId xmlns:a16="http://schemas.microsoft.com/office/drawing/2014/main" id="{5FF64314-768A-094E-8D3E-792A34699230}"/>
              </a:ext>
              <a:ext uri="{C183D7F6-B498-43B3-948B-1728B52AA6E4}">
                <adec:decorative xmlns:adec="http://schemas.microsoft.com/office/drawing/2017/decorative" val="1"/>
              </a:ext>
            </a:extLst>
          </p:cNvPr>
          <p:cNvSpPr/>
          <p:nvPr userDrawn="1"/>
        </p:nvSpPr>
        <p:spPr>
          <a:xfrm>
            <a:off x="0" y="728662"/>
            <a:ext cx="6096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7D7113C-B06C-114F-9BC4-D9927D5EDDC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18" name="Chapter Title">
            <a:extLst>
              <a:ext uri="{FF2B5EF4-FFF2-40B4-BE49-F238E27FC236}">
                <a16:creationId xmlns:a16="http://schemas.microsoft.com/office/drawing/2014/main" id="{3B15BE9E-15AB-6248-BC6C-65FA9B4190CC}"/>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902644F1-F876-6F4E-B0D0-30B61C1D1DA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6E612916-D698-B646-8E99-73538FEC087A}"/>
              </a:ext>
            </a:extLst>
          </p:cNvPr>
          <p:cNvSpPr>
            <a:spLocks noGrp="1"/>
          </p:cNvSpPr>
          <p:nvPr>
            <p:ph type="title" hasCustomPrompt="1"/>
          </p:nvPr>
        </p:nvSpPr>
        <p:spPr>
          <a:xfrm>
            <a:off x="669052" y="1648584"/>
            <a:ext cx="3889501" cy="599716"/>
          </a:xfrm>
        </p:spPr>
        <p:txBody>
          <a:bodyPr>
            <a:noAutofit/>
          </a:bodyPr>
          <a:lstStyle>
            <a:lvl1pPr>
              <a:defRPr sz="2400">
                <a:solidFill>
                  <a:schemeClr val="accent4"/>
                </a:solidFill>
              </a:defRPr>
            </a:lvl1pPr>
          </a:lstStyle>
          <a:p>
            <a:r>
              <a:rPr lang="en-US"/>
              <a:t>Click to edit Slide Title</a:t>
            </a:r>
          </a:p>
        </p:txBody>
      </p:sp>
      <p:sp>
        <p:nvSpPr>
          <p:cNvPr id="12" name="Column 1">
            <a:extLst>
              <a:ext uri="{FF2B5EF4-FFF2-40B4-BE49-F238E27FC236}">
                <a16:creationId xmlns:a16="http://schemas.microsoft.com/office/drawing/2014/main" id="{2D25A3E2-5973-1F47-9839-AEEF2A9FA6FA}"/>
              </a:ext>
            </a:extLst>
          </p:cNvPr>
          <p:cNvSpPr>
            <a:spLocks noGrp="1"/>
          </p:cNvSpPr>
          <p:nvPr>
            <p:ph type="body" sz="quarter" idx="11" hasCustomPrompt="1"/>
          </p:nvPr>
        </p:nvSpPr>
        <p:spPr>
          <a:xfrm>
            <a:off x="681435" y="2248300"/>
            <a:ext cx="4647804" cy="4292600"/>
          </a:xfrm>
          <a:prstGeom prst="rect">
            <a:avLst/>
          </a:prstGeom>
        </p:spPr>
        <p:txBody>
          <a:bodyPr>
            <a:normAutofit/>
          </a:bodyPr>
          <a:lstStyle>
            <a:lvl1pPr marL="285750" marR="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sz="1800">
                <a:solidFill>
                  <a:schemeClr val="bg1"/>
                </a:solidFill>
              </a:defRPr>
            </a:lvl1pPr>
          </a:lstStyle>
          <a:p>
            <a:pPr lvl="0"/>
            <a:r>
              <a:rPr lang="en-US"/>
              <a:t>We do not advise to change color and size of font from what is displayed to abide by accessibility guidance. </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marL="285750" marR="0" lvl="0" indent="-285750" algn="l" defTabSz="914400" rtl="0" eaLnBrk="1" fontAlgn="auto" latinLnBrk="0" hangingPunct="1">
              <a:lnSpc>
                <a:spcPts val="196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p:txBody>
      </p:sp>
      <p:sp>
        <p:nvSpPr>
          <p:cNvPr id="13" name="Headline 2">
            <a:extLst>
              <a:ext uri="{FF2B5EF4-FFF2-40B4-BE49-F238E27FC236}">
                <a16:creationId xmlns:a16="http://schemas.microsoft.com/office/drawing/2014/main" id="{3B9320FD-ECFE-2547-B24C-41807BE745F1}"/>
              </a:ext>
            </a:extLst>
          </p:cNvPr>
          <p:cNvSpPr>
            <a:spLocks noGrp="1"/>
          </p:cNvSpPr>
          <p:nvPr>
            <p:ph type="body" sz="quarter" idx="12" hasCustomPrompt="1"/>
          </p:nvPr>
        </p:nvSpPr>
        <p:spPr>
          <a:xfrm>
            <a:off x="6756529" y="1689044"/>
            <a:ext cx="2540607" cy="523220"/>
          </a:xfrm>
          <a:prstGeom prst="rect">
            <a:avLst/>
          </a:prstGeom>
        </p:spPr>
        <p:txBody>
          <a:bodyPr>
            <a:normAutofit/>
          </a:bodyPr>
          <a:lstStyle>
            <a:lvl1pPr marL="0" indent="0">
              <a:buNone/>
              <a:defRPr sz="2400" b="1">
                <a:solidFill>
                  <a:schemeClr val="accent3"/>
                </a:solidFill>
              </a:defRPr>
            </a:lvl1pPr>
          </a:lstStyle>
          <a:p>
            <a:pPr lvl="0"/>
            <a:r>
              <a:rPr lang="en-US"/>
              <a:t>Title 24pt Bold</a:t>
            </a:r>
          </a:p>
        </p:txBody>
      </p:sp>
      <p:sp>
        <p:nvSpPr>
          <p:cNvPr id="14" name="Column 2">
            <a:extLst>
              <a:ext uri="{FF2B5EF4-FFF2-40B4-BE49-F238E27FC236}">
                <a16:creationId xmlns:a16="http://schemas.microsoft.com/office/drawing/2014/main" id="{BE08606E-3A0D-A34C-AE43-FA45C840AF85}"/>
              </a:ext>
            </a:extLst>
          </p:cNvPr>
          <p:cNvSpPr>
            <a:spLocks noGrp="1"/>
          </p:cNvSpPr>
          <p:nvPr>
            <p:ph type="body" sz="quarter" idx="13" hasCustomPrompt="1"/>
          </p:nvPr>
        </p:nvSpPr>
        <p:spPr>
          <a:xfrm>
            <a:off x="6756529" y="2250066"/>
            <a:ext cx="4668709" cy="4292600"/>
          </a:xfrm>
          <a:prstGeom prst="rect">
            <a:avLst/>
          </a:prstGeom>
        </p:spPr>
        <p:txBody>
          <a:bodyPr>
            <a:normAutofit/>
          </a:bodyPr>
          <a:lstStyle>
            <a:lvl1pPr marL="347472" indent="-347472">
              <a:lnSpc>
                <a:spcPts val="1960"/>
              </a:lnSpc>
              <a:spcBef>
                <a:spcPts val="1200"/>
              </a:spcBef>
              <a:buFont typeface="Arial" panose="020B0604020202020204" pitchFamily="34" charset="0"/>
              <a:buChar char="•"/>
              <a:defRPr sz="1800">
                <a:solidFill>
                  <a:schemeClr val="tx1"/>
                </a:solidFill>
              </a:defRPr>
            </a:lvl1pPr>
          </a:lstStyle>
          <a:p>
            <a:pPr lvl="0"/>
            <a:r>
              <a:rPr lang="en-US"/>
              <a:t>We do not advise to change color and size of font from what is displayed to abide by accessibility guidance. </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amet</a:t>
            </a:r>
            <a:r>
              <a:rPr lang="en-US"/>
              <a:t> </a:t>
            </a:r>
            <a:r>
              <a:rPr lang="en-US" err="1"/>
              <a:t>elit</a:t>
            </a:r>
            <a:r>
              <a:rPr lang="en-US"/>
              <a:t> sed </a:t>
            </a:r>
            <a:r>
              <a:rPr lang="en-US" err="1"/>
              <a:t>consectetuer</a:t>
            </a:r>
            <a:r>
              <a:rPr lang="en-US"/>
              <a:t> </a:t>
            </a:r>
            <a:r>
              <a:rPr lang="en-US" err="1"/>
              <a:t>adipiscing</a:t>
            </a:r>
            <a:r>
              <a:rPr lang="en-US"/>
              <a:t> </a:t>
            </a:r>
            <a:r>
              <a:rPr lang="en-US" err="1"/>
              <a:t>elit</a:t>
            </a:r>
            <a:r>
              <a:rPr lang="en-US"/>
              <a:t> sed diam.</a:t>
            </a:r>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01273007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3840">
          <p15:clr>
            <a:srgbClr val="FBAE40"/>
          </p15:clr>
        </p15:guide>
        <p15:guide id="12" pos="483">
          <p15:clr>
            <a:srgbClr val="FBAE40"/>
          </p15:clr>
        </p15:guide>
        <p15:guide id="13" pos="71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5 –  Featured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199" cy="61314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27715F7-79AE-4445-BAD3-85182EECDA9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17" name="Chapter Title">
            <a:extLst>
              <a:ext uri="{FF2B5EF4-FFF2-40B4-BE49-F238E27FC236}">
                <a16:creationId xmlns:a16="http://schemas.microsoft.com/office/drawing/2014/main" id="{83F9BD00-9860-B24B-A115-ADCF1F873F4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B24EE79-0614-1C44-9851-9AF8AE45475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3" name="Title 1">
            <a:extLst>
              <a:ext uri="{FF2B5EF4-FFF2-40B4-BE49-F238E27FC236}">
                <a16:creationId xmlns:a16="http://schemas.microsoft.com/office/drawing/2014/main" id="{56C2F877-471D-F64A-908A-B18F178596D0}"/>
              </a:ext>
            </a:extLst>
          </p:cNvPr>
          <p:cNvSpPr>
            <a:spLocks noGrp="1"/>
          </p:cNvSpPr>
          <p:nvPr>
            <p:ph type="title" hasCustomPrompt="1"/>
          </p:nvPr>
        </p:nvSpPr>
        <p:spPr>
          <a:xfrm>
            <a:off x="4006850" y="1404902"/>
            <a:ext cx="5729288" cy="599716"/>
          </a:xfrm>
        </p:spPr>
        <p:txBody>
          <a:bodyPr>
            <a:noAutofit/>
          </a:bodyPr>
          <a:lstStyle>
            <a:lvl1pPr>
              <a:defRPr sz="2400">
                <a:solidFill>
                  <a:schemeClr val="accent6">
                    <a:lumMod val="90000"/>
                  </a:schemeClr>
                </a:solidFill>
              </a:defRPr>
            </a:lvl1pPr>
          </a:lstStyle>
          <a:p>
            <a:r>
              <a:rPr lang="en-US"/>
              <a:t>Click to edit Slide Title</a:t>
            </a:r>
          </a:p>
        </p:txBody>
      </p:sp>
      <p:sp>
        <p:nvSpPr>
          <p:cNvPr id="7" name="Body text">
            <a:extLst>
              <a:ext uri="{FF2B5EF4-FFF2-40B4-BE49-F238E27FC236}">
                <a16:creationId xmlns:a16="http://schemas.microsoft.com/office/drawing/2014/main" id="{7BE2A8A8-9F48-D340-BBE6-3CCC22FF302F}"/>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p:txBody>
      </p:sp>
      <p:sp>
        <p:nvSpPr>
          <p:cNvPr id="3" name="Picture Placeholder 2">
            <a:extLst>
              <a:ext uri="{FF2B5EF4-FFF2-40B4-BE49-F238E27FC236}">
                <a16:creationId xmlns:a16="http://schemas.microsoft.com/office/drawing/2014/main" id="{D08187EC-ADB8-8D41-852E-6A8DD6FB361D}"/>
              </a:ext>
            </a:extLst>
          </p:cNvPr>
          <p:cNvSpPr>
            <a:spLocks noGrp="1"/>
          </p:cNvSpPr>
          <p:nvPr>
            <p:ph type="pic" sz="quarter" idx="18"/>
          </p:nvPr>
        </p:nvSpPr>
        <p:spPr>
          <a:xfrm>
            <a:off x="0" y="728663"/>
            <a:ext cx="2971800" cy="6129337"/>
          </a:xfrm>
        </p:spPr>
        <p:txBody>
          <a:bodyPr/>
          <a:lstStyle/>
          <a:p>
            <a:endParaRPr lang="en-US"/>
          </a:p>
        </p:txBody>
      </p:sp>
    </p:spTree>
    <p:extLst>
      <p:ext uri="{BB962C8B-B14F-4D97-AF65-F5344CB8AC3E}">
        <p14:creationId xmlns:p14="http://schemas.microsoft.com/office/powerpoint/2010/main" val="262077813"/>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5 –  Featured - VIOL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A91B10F-EC0D-C943-A3BF-5EA4083470EF}"/>
              </a:ext>
              <a:ext uri="{C183D7F6-B498-43B3-948B-1728B52AA6E4}">
                <adec:decorative xmlns:adec="http://schemas.microsoft.com/office/drawing/2017/decorative" val="1"/>
              </a:ext>
            </a:extLst>
          </p:cNvPr>
          <p:cNvSpPr/>
          <p:nvPr userDrawn="1"/>
        </p:nvSpPr>
        <p:spPr>
          <a:xfrm>
            <a:off x="2971799" y="728662"/>
            <a:ext cx="9220200" cy="61314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F5827C1-94DC-5940-A85A-10CDA96F28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23" name="Chapter Title">
            <a:extLst>
              <a:ext uri="{FF2B5EF4-FFF2-40B4-BE49-F238E27FC236}">
                <a16:creationId xmlns:a16="http://schemas.microsoft.com/office/drawing/2014/main" id="{092D0355-EC65-A840-8C46-2F2D005A4BAD}"/>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5E1BBCE-1234-3F43-9A61-5DFC3A3C1E1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C129857A-4191-9E44-B536-ECD8F7869688}"/>
              </a:ext>
            </a:extLst>
          </p:cNvPr>
          <p:cNvSpPr>
            <a:spLocks noGrp="1"/>
          </p:cNvSpPr>
          <p:nvPr>
            <p:ph type="title" hasCustomPrompt="1"/>
          </p:nvPr>
        </p:nvSpPr>
        <p:spPr>
          <a:xfrm>
            <a:off x="4006850" y="1404902"/>
            <a:ext cx="5729288" cy="599716"/>
          </a:xfrm>
        </p:spPr>
        <p:txBody>
          <a:bodyPr>
            <a:noAutofit/>
          </a:bodyPr>
          <a:lstStyle>
            <a:lvl1pPr>
              <a:defRPr sz="2400">
                <a:solidFill>
                  <a:schemeClr val="tx1"/>
                </a:solidFill>
              </a:defRPr>
            </a:lvl1pPr>
          </a:lstStyle>
          <a:p>
            <a:r>
              <a:rPr lang="en-US"/>
              <a:t>Click to edit Slide Title</a:t>
            </a:r>
          </a:p>
        </p:txBody>
      </p:sp>
      <p:sp>
        <p:nvSpPr>
          <p:cNvPr id="12" name="Body Text">
            <a:extLst>
              <a:ext uri="{FF2B5EF4-FFF2-40B4-BE49-F238E27FC236}">
                <a16:creationId xmlns:a16="http://schemas.microsoft.com/office/drawing/2014/main" id="{A78ABDEE-3F66-9544-9A11-A8EE097D130B}"/>
              </a:ext>
            </a:extLst>
          </p:cNvPr>
          <p:cNvSpPr>
            <a:spLocks noGrp="1"/>
          </p:cNvSpPr>
          <p:nvPr>
            <p:ph type="body" sz="quarter" idx="11" hasCustomPrompt="1"/>
          </p:nvPr>
        </p:nvSpPr>
        <p:spPr>
          <a:xfrm>
            <a:off x="4006850" y="2305229"/>
            <a:ext cx="5729288" cy="3699165"/>
          </a:xfrm>
          <a:prstGeom prst="rect">
            <a:avLst/>
          </a:prstGeom>
        </p:spPr>
        <p:txBody>
          <a:bodyPr>
            <a:normAutofit/>
          </a:bodyPr>
          <a:lstStyle>
            <a:lvl1pPr marL="0" indent="0">
              <a:lnSpc>
                <a:spcPct val="100000"/>
              </a:lnSpc>
              <a:buNone/>
              <a:defRPr sz="1800">
                <a:solidFill>
                  <a:schemeClr val="tx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a:p>
            <a:pPr>
              <a:spcBef>
                <a:spcPts val="1200"/>
              </a:spcBef>
            </a:pPr>
            <a:r>
              <a:rPr lang="en-US">
                <a:solidFill>
                  <a:schemeClr val="bg1"/>
                </a:solidFill>
                <a:latin typeface="Arial" panose="020B0604020202020204" pitchFamily="34" charset="0"/>
                <a:cs typeface="Arial" panose="020B0604020202020204" pitchFamily="34" charset="0"/>
              </a:rPr>
              <a:t>Lorem ipsum dolor sit </a:t>
            </a:r>
            <a:r>
              <a:rPr lang="en-US" err="1">
                <a:solidFill>
                  <a:schemeClr val="bg1"/>
                </a:solidFill>
                <a:latin typeface="Arial" panose="020B0604020202020204" pitchFamily="34" charset="0"/>
                <a:cs typeface="Arial" panose="020B0604020202020204" pitchFamily="34" charset="0"/>
              </a:rPr>
              <a:t>amet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consectetuer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adipiscing</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elit</a:t>
            </a:r>
            <a:r>
              <a:rPr lang="en-US">
                <a:solidFill>
                  <a:schemeClr val="bg1"/>
                </a:solidFill>
                <a:latin typeface="Arial" panose="020B0604020202020204" pitchFamily="34" charset="0"/>
                <a:cs typeface="Arial" panose="020B0604020202020204" pitchFamily="34" charset="0"/>
              </a:rPr>
              <a:t>, sed diam </a:t>
            </a: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a:t>
            </a:r>
          </a:p>
          <a:p>
            <a:pPr>
              <a:spcBef>
                <a:spcPts val="1200"/>
              </a:spcBef>
            </a:pPr>
            <a:r>
              <a:rPr lang="en-US">
                <a:solidFill>
                  <a:schemeClr val="bg1"/>
                </a:solidFill>
                <a:latin typeface="Arial" panose="020B0604020202020204" pitchFamily="34" charset="0"/>
                <a:cs typeface="Arial" panose="020B0604020202020204" pitchFamily="34" charset="0"/>
              </a:rPr>
              <a:t>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tation</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ullamcorper</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suscipit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lobortis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nisl</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aliquip</a:t>
            </a:r>
            <a:r>
              <a:rPr lang="en-US">
                <a:solidFill>
                  <a:schemeClr val="bg1"/>
                </a:solidFill>
                <a:latin typeface="Arial" panose="020B0604020202020204" pitchFamily="34" charset="0"/>
                <a:cs typeface="Arial" panose="020B0604020202020204" pitchFamily="34" charset="0"/>
              </a:rPr>
              <a:t> ex </a:t>
            </a:r>
            <a:r>
              <a:rPr lang="en-US" err="1">
                <a:solidFill>
                  <a:schemeClr val="bg1"/>
                </a:solidFill>
                <a:latin typeface="Arial" panose="020B0604020202020204" pitchFamily="34" charset="0"/>
                <a:cs typeface="Arial" panose="020B0604020202020204" pitchFamily="34" charset="0"/>
              </a:rPr>
              <a:t>ea</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commodo</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consequat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a:t>
            </a:r>
          </a:p>
          <a:p>
            <a:pPr>
              <a:spcBef>
                <a:spcPts val="1200"/>
              </a:spcBef>
            </a:pPr>
            <a:r>
              <a:rPr lang="en-US" err="1">
                <a:solidFill>
                  <a:schemeClr val="bg1"/>
                </a:solidFill>
                <a:latin typeface="Arial" panose="020B0604020202020204" pitchFamily="34" charset="0"/>
                <a:cs typeface="Arial" panose="020B0604020202020204" pitchFamily="34" charset="0"/>
              </a:rPr>
              <a:t>Nonummy</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nibh</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euismod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tincidunt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ut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laoreet</a:t>
            </a:r>
            <a:r>
              <a:rPr lang="en-US">
                <a:solidFill>
                  <a:schemeClr val="bg1"/>
                </a:solidFill>
                <a:latin typeface="Arial" panose="020B0604020202020204" pitchFamily="34" charset="0"/>
                <a:cs typeface="Arial" panose="020B0604020202020204" pitchFamily="34" charset="0"/>
              </a:rPr>
              <a:t> dolore magna </a:t>
            </a:r>
            <a:r>
              <a:rPr lang="en-US" err="1">
                <a:solidFill>
                  <a:schemeClr val="bg1"/>
                </a:solidFill>
                <a:latin typeface="Arial" panose="020B0604020202020204" pitchFamily="34" charset="0"/>
                <a:cs typeface="Arial" panose="020B0604020202020204" pitchFamily="34" charset="0"/>
              </a:rPr>
              <a:t>aliquam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erat</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volutpat</a:t>
            </a:r>
            <a:r>
              <a:rPr lang="en-US">
                <a:solidFill>
                  <a:schemeClr val="bg1"/>
                </a:solidFill>
                <a:latin typeface="Arial" panose="020B0604020202020204" pitchFamily="34" charset="0"/>
                <a:cs typeface="Arial" panose="020B0604020202020204" pitchFamily="34" charset="0"/>
              </a:rPr>
              <a:t>. Ut </a:t>
            </a:r>
            <a:r>
              <a:rPr lang="en-US" err="1">
                <a:solidFill>
                  <a:schemeClr val="bg1"/>
                </a:solidFill>
                <a:latin typeface="Arial" panose="020B0604020202020204" pitchFamily="34" charset="0"/>
                <a:cs typeface="Arial" panose="020B0604020202020204" pitchFamily="34" charset="0"/>
              </a:rPr>
              <a:t>wisi</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enim</a:t>
            </a:r>
            <a:r>
              <a:rPr lang="en-US">
                <a:solidFill>
                  <a:schemeClr val="bg1"/>
                </a:solidFill>
                <a:latin typeface="Arial" panose="020B0604020202020204" pitchFamily="34" charset="0"/>
                <a:cs typeface="Arial" panose="020B0604020202020204" pitchFamily="34" charset="0"/>
              </a:rPr>
              <a:t> ad minim </a:t>
            </a:r>
            <a:r>
              <a:rPr lang="en-US" err="1">
                <a:solidFill>
                  <a:schemeClr val="bg1"/>
                </a:solidFill>
                <a:latin typeface="Arial" panose="020B0604020202020204" pitchFamily="34" charset="0"/>
                <a:cs typeface="Arial" panose="020B0604020202020204" pitchFamily="34" charset="0"/>
              </a:rPr>
              <a:t>veniam</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quis</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nostrud</a:t>
            </a:r>
            <a:r>
              <a:rPr lang="en-US">
                <a:solidFill>
                  <a:schemeClr val="bg1"/>
                </a:solidFill>
                <a:latin typeface="Arial" panose="020B0604020202020204" pitchFamily="34" charset="0"/>
                <a:cs typeface="Arial" panose="020B0604020202020204" pitchFamily="34" charset="0"/>
              </a:rPr>
              <a:t> </a:t>
            </a:r>
            <a:r>
              <a:rPr lang="en-US" err="1">
                <a:solidFill>
                  <a:schemeClr val="bg1"/>
                </a:solidFill>
                <a:latin typeface="Arial" panose="020B0604020202020204" pitchFamily="34" charset="0"/>
                <a:cs typeface="Arial" panose="020B0604020202020204" pitchFamily="34" charset="0"/>
              </a:rPr>
              <a:t>exerci</a:t>
            </a:r>
            <a:r>
              <a:rPr lang="en-US">
                <a:solidFill>
                  <a:schemeClr val="bg1"/>
                </a:solidFill>
                <a:latin typeface="Arial" panose="020B0604020202020204" pitchFamily="34" charset="0"/>
                <a:cs typeface="Arial" panose="020B0604020202020204" pitchFamily="34" charset="0"/>
              </a:rPr>
              <a:t>.</a:t>
            </a:r>
          </a:p>
          <a:p>
            <a:pPr>
              <a:spcBef>
                <a:spcPts val="1200"/>
              </a:spcBef>
            </a:pPr>
            <a:endParaRPr lang="en-US">
              <a:solidFill>
                <a:schemeClr val="bg1"/>
              </a:solidFill>
              <a:latin typeface="Arial" panose="020B0604020202020204" pitchFamily="34" charset="0"/>
              <a:cs typeface="Arial" panose="020B0604020202020204" pitchFamily="34" charset="0"/>
            </a:endParaRPr>
          </a:p>
        </p:txBody>
      </p:sp>
      <p:sp>
        <p:nvSpPr>
          <p:cNvPr id="25" name="Picture Placeholder 2">
            <a:extLst>
              <a:ext uri="{FF2B5EF4-FFF2-40B4-BE49-F238E27FC236}">
                <a16:creationId xmlns:a16="http://schemas.microsoft.com/office/drawing/2014/main" id="{D50FC85D-27CD-FF4D-8BFA-DF4E67E5B433}"/>
              </a:ext>
            </a:extLst>
          </p:cNvPr>
          <p:cNvSpPr>
            <a:spLocks noGrp="1"/>
          </p:cNvSpPr>
          <p:nvPr>
            <p:ph type="pic" sz="quarter" idx="18"/>
          </p:nvPr>
        </p:nvSpPr>
        <p:spPr>
          <a:xfrm>
            <a:off x="0" y="728663"/>
            <a:ext cx="2971799" cy="6129337"/>
          </a:xfrm>
        </p:spPr>
        <p:txBody>
          <a:bodyPr/>
          <a:lstStyle/>
          <a:p>
            <a:endParaRPr lang="en-US"/>
          </a:p>
        </p:txBody>
      </p:sp>
    </p:spTree>
    <p:extLst>
      <p:ext uri="{BB962C8B-B14F-4D97-AF65-F5344CB8AC3E}">
        <p14:creationId xmlns:p14="http://schemas.microsoft.com/office/powerpoint/2010/main" val="310828031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6 –  Bulleted List - L. H. RED">
    <p:spTree>
      <p:nvGrpSpPr>
        <p:cNvPr id="1" name=""/>
        <p:cNvGrpSpPr/>
        <p:nvPr/>
      </p:nvGrpSpPr>
      <p:grpSpPr>
        <a:xfrm>
          <a:off x="0" y="0"/>
          <a:ext cx="0" cy="0"/>
          <a:chOff x="0" y="0"/>
          <a:chExt cx="0" cy="0"/>
        </a:xfrm>
      </p:grpSpPr>
      <p:sp>
        <p:nvSpPr>
          <p:cNvPr id="35" name="Top Nav">
            <a:extLst>
              <a:ext uri="{FF2B5EF4-FFF2-40B4-BE49-F238E27FC236}">
                <a16:creationId xmlns:a16="http://schemas.microsoft.com/office/drawing/2014/main" id="{B0DBB454-2923-D247-A793-2E1AD83EDC61}"/>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5896931D-0790-784E-B4DB-8ED1ACF44772}"/>
              </a:ext>
              <a:ext uri="{C183D7F6-B498-43B3-948B-1728B52AA6E4}">
                <adec:decorative xmlns:adec="http://schemas.microsoft.com/office/drawing/2017/decorative" val="1"/>
              </a:ext>
            </a:extLst>
          </p:cNvPr>
          <p:cNvGrpSpPr/>
          <p:nvPr userDrawn="1"/>
        </p:nvGrpSpPr>
        <p:grpSpPr>
          <a:xfrm flipH="1">
            <a:off x="1" y="3321724"/>
            <a:ext cx="12191998" cy="3027950"/>
            <a:chOff x="1" y="2621937"/>
            <a:chExt cx="12191998" cy="3027950"/>
          </a:xfrm>
        </p:grpSpPr>
        <p:grpSp>
          <p:nvGrpSpPr>
            <p:cNvPr id="39" name="Group 38">
              <a:extLst>
                <a:ext uri="{FF2B5EF4-FFF2-40B4-BE49-F238E27FC236}">
                  <a16:creationId xmlns:a16="http://schemas.microsoft.com/office/drawing/2014/main" id="{55043362-8F75-0745-A63A-7834495F8714}"/>
                </a:ext>
              </a:extLst>
            </p:cNvPr>
            <p:cNvGrpSpPr/>
            <p:nvPr userDrawn="1"/>
          </p:nvGrpSpPr>
          <p:grpSpPr>
            <a:xfrm>
              <a:off x="1" y="2621937"/>
              <a:ext cx="2001201" cy="233422"/>
              <a:chOff x="0" y="2656480"/>
              <a:chExt cx="9572617" cy="233422"/>
            </a:xfrm>
          </p:grpSpPr>
          <p:sp>
            <p:nvSpPr>
              <p:cNvPr id="40" name="Rectangle 39">
                <a:extLst>
                  <a:ext uri="{FF2B5EF4-FFF2-40B4-BE49-F238E27FC236}">
                    <a16:creationId xmlns:a16="http://schemas.microsoft.com/office/drawing/2014/main" id="{3E66ECAB-7133-AD4B-B0EE-28A4BEF04CAC}"/>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C11623C-AC1A-4A43-A565-9255506E6567}"/>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A8D16141-CCAB-0746-8535-98B2E101BCFA}"/>
                </a:ext>
              </a:extLst>
            </p:cNvPr>
            <p:cNvGrpSpPr/>
            <p:nvPr userDrawn="1"/>
          </p:nvGrpSpPr>
          <p:grpSpPr>
            <a:xfrm rot="5400000">
              <a:off x="428932" y="4077616"/>
              <a:ext cx="2911120" cy="233422"/>
              <a:chOff x="0" y="2656480"/>
              <a:chExt cx="9572617" cy="233422"/>
            </a:xfrm>
          </p:grpSpPr>
          <p:sp>
            <p:nvSpPr>
              <p:cNvPr id="43" name="Rectangle 42">
                <a:extLst>
                  <a:ext uri="{FF2B5EF4-FFF2-40B4-BE49-F238E27FC236}">
                    <a16:creationId xmlns:a16="http://schemas.microsoft.com/office/drawing/2014/main" id="{952A5FA2-4E0D-C54C-BB84-BDD6D943E8D4}"/>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C389AD1-AB5B-BD49-AB38-9B9B1604791E}"/>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969F282-EF38-FC40-905F-6E5D77FB9041}"/>
                </a:ext>
              </a:extLst>
            </p:cNvPr>
            <p:cNvGrpSpPr/>
            <p:nvPr userDrawn="1"/>
          </p:nvGrpSpPr>
          <p:grpSpPr>
            <a:xfrm>
              <a:off x="1884490" y="5416463"/>
              <a:ext cx="10307509" cy="233422"/>
              <a:chOff x="0" y="2656480"/>
              <a:chExt cx="9572617" cy="233422"/>
            </a:xfrm>
          </p:grpSpPr>
          <p:sp>
            <p:nvSpPr>
              <p:cNvPr id="46" name="Rectangle 45">
                <a:extLst>
                  <a:ext uri="{FF2B5EF4-FFF2-40B4-BE49-F238E27FC236}">
                    <a16:creationId xmlns:a16="http://schemas.microsoft.com/office/drawing/2014/main" id="{EFC2C7F0-EC9D-D44C-B4DD-06FE6C88E716}"/>
                  </a:ext>
                </a:extLst>
              </p:cNvPr>
              <p:cNvSpPr/>
              <p:nvPr userDrawn="1"/>
            </p:nvSpPr>
            <p:spPr>
              <a:xfrm>
                <a:off x="0" y="2656480"/>
                <a:ext cx="9572617" cy="11671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7BDA258-0A0D-F741-9901-55DEAA79A460}"/>
                  </a:ext>
                </a:extLst>
              </p:cNvPr>
              <p:cNvSpPr/>
              <p:nvPr userDrawn="1"/>
            </p:nvSpPr>
            <p:spPr>
              <a:xfrm>
                <a:off x="0" y="2773191"/>
                <a:ext cx="9572617"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Footer Placeholder 2">
            <a:extLst>
              <a:ext uri="{FF2B5EF4-FFF2-40B4-BE49-F238E27FC236}">
                <a16:creationId xmlns:a16="http://schemas.microsoft.com/office/drawing/2014/main" id="{03F5B8D5-712F-414E-A26F-6FA978D44C33}"/>
              </a:ext>
              <a:ext uri="{C183D7F6-B498-43B3-948B-1728B52AA6E4}">
                <adec:decorative xmlns:adec="http://schemas.microsoft.com/office/drawing/2017/decorative" val="1"/>
              </a:ext>
            </a:extLst>
          </p:cNvPr>
          <p:cNvSpPr>
            <a:spLocks noGrp="1"/>
          </p:cNvSpPr>
          <p:nvPr>
            <p:ph type="ftr" sz="quarter" idx="30"/>
          </p:nvPr>
        </p:nvSpPr>
        <p:spPr/>
        <p:txBody>
          <a:bodyPr/>
          <a:lstStyle/>
          <a:p>
            <a:r>
              <a:rPr lang="en-US"/>
              <a:t>Making the Most of Your Course Tools</a:t>
            </a:r>
          </a:p>
        </p:txBody>
      </p:sp>
      <p:sp>
        <p:nvSpPr>
          <p:cNvPr id="27" name="Chapter Title">
            <a:extLst>
              <a:ext uri="{FF2B5EF4-FFF2-40B4-BE49-F238E27FC236}">
                <a16:creationId xmlns:a16="http://schemas.microsoft.com/office/drawing/2014/main" id="{D7037DB2-618C-FC4F-9EF6-9DD398234585}"/>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48" name="Pg">
            <a:extLst>
              <a:ext uri="{FF2B5EF4-FFF2-40B4-BE49-F238E27FC236}">
                <a16:creationId xmlns:a16="http://schemas.microsoft.com/office/drawing/2014/main" id="{75E0C428-3E02-FA42-99AF-95E6B1BE253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D785BAF5-3D1A-EB44-9381-2C704C22380D}"/>
              </a:ext>
            </a:extLst>
          </p:cNvPr>
          <p:cNvSpPr>
            <a:spLocks noGrp="1"/>
          </p:cNvSpPr>
          <p:nvPr>
            <p:ph type="title" hasCustomPrompt="1"/>
          </p:nvPr>
        </p:nvSpPr>
        <p:spPr>
          <a:xfrm>
            <a:off x="657450" y="958960"/>
            <a:ext cx="5729288" cy="599716"/>
          </a:xfrm>
        </p:spPr>
        <p:txBody>
          <a:bodyPr>
            <a:noAutofit/>
          </a:bodyPr>
          <a:lstStyle>
            <a:lvl1pPr>
              <a:defRPr sz="2400">
                <a:solidFill>
                  <a:schemeClr val="bg1"/>
                </a:solidFill>
              </a:defRPr>
            </a:lvl1pPr>
          </a:lstStyle>
          <a:p>
            <a:r>
              <a:rPr lang="en-US"/>
              <a:t>Click to edit Slide Title</a:t>
            </a:r>
          </a:p>
        </p:txBody>
      </p:sp>
      <p:sp>
        <p:nvSpPr>
          <p:cNvPr id="30" name="01">
            <a:extLst>
              <a:ext uri="{FF2B5EF4-FFF2-40B4-BE49-F238E27FC236}">
                <a16:creationId xmlns:a16="http://schemas.microsoft.com/office/drawing/2014/main" id="{C7460D23-DB38-E34B-9711-F933BB9213C1}"/>
              </a:ext>
            </a:extLst>
          </p:cNvPr>
          <p:cNvSpPr>
            <a:spLocks noGrp="1"/>
          </p:cNvSpPr>
          <p:nvPr>
            <p:ph type="body" sz="quarter" idx="11" hasCustomPrompt="1"/>
          </p:nvPr>
        </p:nvSpPr>
        <p:spPr>
          <a:xfrm>
            <a:off x="650351" y="1813832"/>
            <a:ext cx="548845" cy="358775"/>
          </a:xfrm>
          <a:prstGeom prst="rect">
            <a:avLst/>
          </a:prstGeom>
        </p:spPr>
        <p:txBody>
          <a:bodyPr>
            <a:noAutofit/>
          </a:bodyPr>
          <a:lstStyle>
            <a:lvl1pPr marL="0" indent="0">
              <a:buNone/>
              <a:defRPr sz="2400" b="1">
                <a:solidFill>
                  <a:schemeClr val="bg1"/>
                </a:solidFill>
              </a:defRPr>
            </a:lvl1pPr>
          </a:lstStyle>
          <a:p>
            <a:pPr lvl="0"/>
            <a:r>
              <a:rPr lang="en-US"/>
              <a:t>01</a:t>
            </a:r>
          </a:p>
        </p:txBody>
      </p:sp>
      <p:sp>
        <p:nvSpPr>
          <p:cNvPr id="5" name="Headline 1">
            <a:extLst>
              <a:ext uri="{FF2B5EF4-FFF2-40B4-BE49-F238E27FC236}">
                <a16:creationId xmlns:a16="http://schemas.microsoft.com/office/drawing/2014/main" id="{8E9BAA1C-DF88-B445-9BDF-5E8FB00ADB69}"/>
              </a:ext>
            </a:extLst>
          </p:cNvPr>
          <p:cNvSpPr>
            <a:spLocks noGrp="1"/>
          </p:cNvSpPr>
          <p:nvPr>
            <p:ph type="body" sz="quarter" idx="10" hasCustomPrompt="1"/>
          </p:nvPr>
        </p:nvSpPr>
        <p:spPr>
          <a:xfrm>
            <a:off x="1199197" y="1813832"/>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50" name="Copy 1">
            <a:extLst>
              <a:ext uri="{FF2B5EF4-FFF2-40B4-BE49-F238E27FC236}">
                <a16:creationId xmlns:a16="http://schemas.microsoft.com/office/drawing/2014/main" id="{238D5C13-6BC6-864C-852E-088734E0F5B8}"/>
              </a:ext>
            </a:extLst>
          </p:cNvPr>
          <p:cNvSpPr>
            <a:spLocks noGrp="1"/>
          </p:cNvSpPr>
          <p:nvPr>
            <p:ph type="body" sz="quarter" idx="21" hasCustomPrompt="1"/>
          </p:nvPr>
        </p:nvSpPr>
        <p:spPr>
          <a:xfrm>
            <a:off x="1212671" y="2265940"/>
            <a:ext cx="4241637" cy="420650"/>
          </a:xfrm>
          <a:prstGeom prst="rect">
            <a:avLst/>
          </a:prstGeom>
        </p:spPr>
        <p:txBody>
          <a:bodyPr>
            <a:noAutofit/>
          </a:bodyPr>
          <a:lstStyle>
            <a:lvl1pPr marL="0" indent="0">
              <a:buNone/>
              <a:defRPr sz="1800" b="0">
                <a:solidFill>
                  <a:schemeClr val="bg1"/>
                </a:solidFill>
              </a:defRPr>
            </a:lvl1pPr>
          </a:lstStyle>
          <a:p>
            <a:pPr>
              <a:spcBef>
                <a:spcPts val="1200"/>
              </a:spcBef>
            </a:pPr>
            <a:r>
              <a:rPr lang="en-US">
                <a:solidFill>
                  <a:schemeClr val="bg1"/>
                </a:solidFill>
                <a:latin typeface="Arial" panose="020B0604020202020204" pitchFamily="34" charset="0"/>
                <a:cs typeface="Arial" panose="020B0604020202020204" pitchFamily="34" charset="0"/>
              </a:rPr>
              <a:t>We do not advise to change color and size of font from what is displayed to abide by accessibility guidance. </a:t>
            </a:r>
          </a:p>
        </p:txBody>
      </p:sp>
      <p:sp>
        <p:nvSpPr>
          <p:cNvPr id="33" name="02">
            <a:extLst>
              <a:ext uri="{FF2B5EF4-FFF2-40B4-BE49-F238E27FC236}">
                <a16:creationId xmlns:a16="http://schemas.microsoft.com/office/drawing/2014/main" id="{502F8C79-77C0-5C48-867D-B292CA3E5A17}"/>
              </a:ext>
            </a:extLst>
          </p:cNvPr>
          <p:cNvSpPr>
            <a:spLocks noGrp="1"/>
          </p:cNvSpPr>
          <p:nvPr>
            <p:ph type="body" sz="quarter" idx="14" hasCustomPrompt="1"/>
          </p:nvPr>
        </p:nvSpPr>
        <p:spPr>
          <a:xfrm>
            <a:off x="657450" y="3291803"/>
            <a:ext cx="548845" cy="358775"/>
          </a:xfrm>
          <a:prstGeom prst="rect">
            <a:avLst/>
          </a:prstGeom>
        </p:spPr>
        <p:txBody>
          <a:bodyPr>
            <a:noAutofit/>
          </a:bodyPr>
          <a:lstStyle>
            <a:lvl1pPr marL="0" indent="0">
              <a:buNone/>
              <a:defRPr sz="2400" b="1">
                <a:solidFill>
                  <a:schemeClr val="bg1"/>
                </a:solidFill>
              </a:defRPr>
            </a:lvl1pPr>
          </a:lstStyle>
          <a:p>
            <a:pPr lvl="0"/>
            <a:r>
              <a:rPr lang="en-US"/>
              <a:t>02</a:t>
            </a:r>
          </a:p>
        </p:txBody>
      </p:sp>
      <p:sp>
        <p:nvSpPr>
          <p:cNvPr id="32" name="Headline 2">
            <a:extLst>
              <a:ext uri="{FF2B5EF4-FFF2-40B4-BE49-F238E27FC236}">
                <a16:creationId xmlns:a16="http://schemas.microsoft.com/office/drawing/2014/main" id="{1217D55F-AC99-6C4B-A91A-B525B2F82D00}"/>
              </a:ext>
            </a:extLst>
          </p:cNvPr>
          <p:cNvSpPr>
            <a:spLocks noGrp="1"/>
          </p:cNvSpPr>
          <p:nvPr>
            <p:ph type="body" sz="quarter" idx="13" hasCustomPrompt="1"/>
          </p:nvPr>
        </p:nvSpPr>
        <p:spPr>
          <a:xfrm>
            <a:off x="1206296" y="3291803"/>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69" name="Copy 2">
            <a:extLst>
              <a:ext uri="{FF2B5EF4-FFF2-40B4-BE49-F238E27FC236}">
                <a16:creationId xmlns:a16="http://schemas.microsoft.com/office/drawing/2014/main" id="{6B38AE9F-747B-2849-9A2B-8E78114D04B6}"/>
              </a:ext>
            </a:extLst>
          </p:cNvPr>
          <p:cNvSpPr>
            <a:spLocks noGrp="1"/>
          </p:cNvSpPr>
          <p:nvPr>
            <p:ph type="body" sz="quarter" idx="22" hasCustomPrompt="1"/>
          </p:nvPr>
        </p:nvSpPr>
        <p:spPr>
          <a:xfrm>
            <a:off x="1199196" y="3698521"/>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36" name="03">
            <a:extLst>
              <a:ext uri="{FF2B5EF4-FFF2-40B4-BE49-F238E27FC236}">
                <a16:creationId xmlns:a16="http://schemas.microsoft.com/office/drawing/2014/main" id="{8C7E74A7-FBB4-F44D-9FD3-F3C86CE25C96}"/>
              </a:ext>
            </a:extLst>
          </p:cNvPr>
          <p:cNvSpPr>
            <a:spLocks noGrp="1"/>
          </p:cNvSpPr>
          <p:nvPr>
            <p:ph type="body" sz="quarter" idx="17" hasCustomPrompt="1"/>
          </p:nvPr>
        </p:nvSpPr>
        <p:spPr>
          <a:xfrm>
            <a:off x="658563" y="4758717"/>
            <a:ext cx="548845" cy="358775"/>
          </a:xfrm>
          <a:prstGeom prst="rect">
            <a:avLst/>
          </a:prstGeom>
        </p:spPr>
        <p:txBody>
          <a:bodyPr>
            <a:noAutofit/>
          </a:bodyPr>
          <a:lstStyle>
            <a:lvl1pPr marL="0" indent="0">
              <a:buNone/>
              <a:defRPr sz="2400" b="1">
                <a:solidFill>
                  <a:schemeClr val="bg1"/>
                </a:solidFill>
              </a:defRPr>
            </a:lvl1pPr>
          </a:lstStyle>
          <a:p>
            <a:pPr lvl="0"/>
            <a:r>
              <a:rPr lang="en-US"/>
              <a:t>03</a:t>
            </a:r>
          </a:p>
        </p:txBody>
      </p:sp>
      <p:sp>
        <p:nvSpPr>
          <p:cNvPr id="38" name="Headline 3">
            <a:extLst>
              <a:ext uri="{FF2B5EF4-FFF2-40B4-BE49-F238E27FC236}">
                <a16:creationId xmlns:a16="http://schemas.microsoft.com/office/drawing/2014/main" id="{A5C9EDD8-7B5C-B14B-A1FE-E4BC3B6F3C05}"/>
              </a:ext>
            </a:extLst>
          </p:cNvPr>
          <p:cNvSpPr>
            <a:spLocks noGrp="1"/>
          </p:cNvSpPr>
          <p:nvPr>
            <p:ph type="body" sz="quarter" idx="19" hasCustomPrompt="1"/>
          </p:nvPr>
        </p:nvSpPr>
        <p:spPr>
          <a:xfrm>
            <a:off x="1206296" y="4752591"/>
            <a:ext cx="3033712" cy="358775"/>
          </a:xfrm>
          <a:prstGeom prst="rect">
            <a:avLst/>
          </a:prstGeom>
        </p:spPr>
        <p:txBody>
          <a:bodyPr>
            <a:noAutofit/>
          </a:bodyPr>
          <a:lstStyle>
            <a:lvl1pPr marL="0" indent="0">
              <a:buNone/>
              <a:defRPr sz="2400" b="1">
                <a:solidFill>
                  <a:schemeClr val="bg1"/>
                </a:solidFill>
              </a:defRPr>
            </a:lvl1pPr>
          </a:lstStyle>
          <a:p>
            <a:pPr lvl="0"/>
            <a:r>
              <a:rPr lang="en-US"/>
              <a:t>Headline</a:t>
            </a:r>
          </a:p>
        </p:txBody>
      </p:sp>
      <p:sp>
        <p:nvSpPr>
          <p:cNvPr id="70" name="Copy 3">
            <a:extLst>
              <a:ext uri="{FF2B5EF4-FFF2-40B4-BE49-F238E27FC236}">
                <a16:creationId xmlns:a16="http://schemas.microsoft.com/office/drawing/2014/main" id="{C2895A15-FE9A-7A4F-8035-F76C77E050E9}"/>
              </a:ext>
            </a:extLst>
          </p:cNvPr>
          <p:cNvSpPr>
            <a:spLocks noGrp="1"/>
          </p:cNvSpPr>
          <p:nvPr>
            <p:ph type="body" sz="quarter" idx="23" hasCustomPrompt="1"/>
          </p:nvPr>
        </p:nvSpPr>
        <p:spPr>
          <a:xfrm>
            <a:off x="1212671" y="5182326"/>
            <a:ext cx="4241637" cy="928822"/>
          </a:xfrm>
          <a:prstGeom prst="rect">
            <a:avLst/>
          </a:prstGeom>
        </p:spPr>
        <p:txBody>
          <a:bodyPr>
            <a:noAutofit/>
          </a:bodyPr>
          <a:lstStyle>
            <a:lvl1pPr marL="0" indent="0">
              <a:buNone/>
              <a:defRPr sz="1800" b="0">
                <a:solidFill>
                  <a:schemeClr val="bg1"/>
                </a:solidFill>
              </a:defRPr>
            </a:lvl1pPr>
          </a:lstStyle>
          <a:p>
            <a:pPr lvl="0"/>
            <a:r>
              <a:rPr lang="en-US"/>
              <a:t>Lorem ipsum dolor sit </a:t>
            </a:r>
            <a:r>
              <a:rPr lang="en-US" err="1"/>
              <a:t>amet</a:t>
            </a:r>
            <a:r>
              <a:rPr lang="en-US"/>
              <a:t>, </a:t>
            </a:r>
            <a:r>
              <a:rPr lang="en-US" err="1"/>
              <a:t>eu</a:t>
            </a:r>
            <a:r>
              <a:rPr lang="en-US"/>
              <a:t> </a:t>
            </a:r>
            <a:r>
              <a:rPr lang="en-US" err="1"/>
              <a:t>timeam</a:t>
            </a:r>
            <a:r>
              <a:rPr lang="en-US"/>
              <a:t> </a:t>
            </a:r>
            <a:r>
              <a:rPr lang="en-US" err="1"/>
              <a:t>molestie</a:t>
            </a:r>
            <a:r>
              <a:rPr lang="en-US"/>
              <a:t> </a:t>
            </a:r>
            <a:r>
              <a:rPr lang="en-US" err="1"/>
              <a:t>pri</a:t>
            </a:r>
            <a:r>
              <a:rPr lang="en-US"/>
              <a:t>, </a:t>
            </a:r>
            <a:r>
              <a:rPr lang="en-US" err="1"/>
              <a:t>nec</a:t>
            </a:r>
            <a:r>
              <a:rPr lang="en-US"/>
              <a:t> </a:t>
            </a:r>
            <a:r>
              <a:rPr lang="en-US" err="1"/>
              <a:t>solet</a:t>
            </a:r>
            <a:r>
              <a:rPr lang="en-US"/>
              <a:t> </a:t>
            </a:r>
            <a:r>
              <a:rPr lang="en-US" err="1"/>
              <a:t>convenire</a:t>
            </a:r>
            <a:r>
              <a:rPr lang="en-US"/>
              <a:t> ex. Sea </a:t>
            </a:r>
            <a:r>
              <a:rPr lang="en-US" err="1"/>
              <a:t>mollis</a:t>
            </a:r>
            <a:r>
              <a:rPr lang="en-US"/>
              <a:t> </a:t>
            </a:r>
            <a:r>
              <a:rPr lang="en-US" err="1"/>
              <a:t>pertinax</a:t>
            </a:r>
            <a:r>
              <a:rPr lang="en-US"/>
              <a:t> </a:t>
            </a:r>
            <a:r>
              <a:rPr lang="en-US" err="1"/>
              <a:t>assentior</a:t>
            </a:r>
            <a:r>
              <a:rPr lang="en-US"/>
              <a:t> </a:t>
            </a:r>
            <a:r>
              <a:rPr lang="en-US" err="1"/>
              <a:t>ea</a:t>
            </a:r>
            <a:r>
              <a:rPr lang="en-US"/>
              <a:t>, vim.</a:t>
            </a:r>
          </a:p>
        </p:txBody>
      </p:sp>
      <p:sp>
        <p:nvSpPr>
          <p:cNvPr id="4" name="Picture Placeholder 3">
            <a:extLst>
              <a:ext uri="{FF2B5EF4-FFF2-40B4-BE49-F238E27FC236}">
                <a16:creationId xmlns:a16="http://schemas.microsoft.com/office/drawing/2014/main" id="{EC093DB3-273B-AF41-9798-B6C4095D961A}"/>
              </a:ext>
            </a:extLst>
          </p:cNvPr>
          <p:cNvSpPr>
            <a:spLocks noGrp="1"/>
          </p:cNvSpPr>
          <p:nvPr>
            <p:ph type="pic" sz="quarter" idx="27"/>
          </p:nvPr>
        </p:nvSpPr>
        <p:spPr>
          <a:xfrm>
            <a:off x="6935788" y="1746250"/>
            <a:ext cx="4148137" cy="5111750"/>
          </a:xfrm>
        </p:spPr>
        <p:txBody>
          <a:bodyPr/>
          <a:lstStyle/>
          <a:p>
            <a:endParaRPr lang="en-US"/>
          </a:p>
        </p:txBody>
      </p:sp>
    </p:spTree>
    <p:extLst>
      <p:ext uri="{BB962C8B-B14F-4D97-AF65-F5344CB8AC3E}">
        <p14:creationId xmlns:p14="http://schemas.microsoft.com/office/powerpoint/2010/main" val="59266853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6 –  Bulleted List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13287A0-C8FD-6449-8310-14600C68CD78}"/>
              </a:ext>
              <a:ext uri="{C183D7F6-B498-43B3-948B-1728B52AA6E4}">
                <adec:decorative xmlns:adec="http://schemas.microsoft.com/office/drawing/2017/decorative" val="1"/>
              </a:ext>
            </a:extLst>
          </p:cNvPr>
          <p:cNvGrpSpPr/>
          <p:nvPr userDrawn="1"/>
        </p:nvGrpSpPr>
        <p:grpSpPr>
          <a:xfrm>
            <a:off x="0" y="3321723"/>
            <a:ext cx="12192000" cy="3027951"/>
            <a:chOff x="0" y="2621937"/>
            <a:chExt cx="12192000" cy="3027951"/>
          </a:xfrm>
          <a:solidFill>
            <a:schemeClr val="accent1"/>
          </a:solidFill>
        </p:grpSpPr>
        <p:sp>
          <p:nvSpPr>
            <p:cNvPr id="18" name="Rectangle 17">
              <a:extLst>
                <a:ext uri="{FF2B5EF4-FFF2-40B4-BE49-F238E27FC236}">
                  <a16:creationId xmlns:a16="http://schemas.microsoft.com/office/drawing/2014/main" id="{8A87DFCB-27DE-CA43-932D-377A4B7A96E8}"/>
                </a:ext>
              </a:extLst>
            </p:cNvPr>
            <p:cNvSpPr/>
            <p:nvPr userDrawn="1"/>
          </p:nvSpPr>
          <p:spPr>
            <a:xfrm>
              <a:off x="0" y="2621937"/>
              <a:ext cx="1821468"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4C1B40-A6DC-E140-A12A-4D94A2DA9CA4}"/>
                </a:ext>
              </a:extLst>
            </p:cNvPr>
            <p:cNvSpPr/>
            <p:nvPr userDrawn="1"/>
          </p:nvSpPr>
          <p:spPr>
            <a:xfrm rot="5400000">
              <a:off x="372227" y="4020914"/>
              <a:ext cx="3027951"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F788E9F-4D6F-FC49-AFFB-0DB170A87861}"/>
                </a:ext>
              </a:extLst>
            </p:cNvPr>
            <p:cNvSpPr/>
            <p:nvPr userDrawn="1"/>
          </p:nvSpPr>
          <p:spPr>
            <a:xfrm>
              <a:off x="1810327" y="5419887"/>
              <a:ext cx="10381673"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4DD26904-2D64-A041-AED1-1566B3F82564}"/>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Making the Most of Your Course Tools</a:t>
            </a:r>
          </a:p>
        </p:txBody>
      </p:sp>
      <p:sp>
        <p:nvSpPr>
          <p:cNvPr id="22" name="Chapter Title">
            <a:extLst>
              <a:ext uri="{FF2B5EF4-FFF2-40B4-BE49-F238E27FC236}">
                <a16:creationId xmlns:a16="http://schemas.microsoft.com/office/drawing/2014/main" id="{9A5F8572-960D-D448-90C2-B30ED42846F6}"/>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48342CED-001C-AD48-8427-D341DEBD80C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5B0E7CBC-867F-A54C-812D-51EB02B0D0DB}"/>
              </a:ext>
            </a:extLst>
          </p:cNvPr>
          <p:cNvSpPr>
            <a:spLocks noGrp="1"/>
          </p:cNvSpPr>
          <p:nvPr>
            <p:ph type="title" hasCustomPrompt="1"/>
          </p:nvPr>
        </p:nvSpPr>
        <p:spPr>
          <a:xfrm>
            <a:off x="6704895" y="958960"/>
            <a:ext cx="4796859" cy="599716"/>
          </a:xfrm>
        </p:spPr>
        <p:txBody>
          <a:bodyPr>
            <a:noAutofit/>
          </a:bodyPr>
          <a:lstStyle>
            <a:lvl1pPr>
              <a:defRPr sz="2400">
                <a:solidFill>
                  <a:schemeClr val="tx1"/>
                </a:solidFill>
              </a:defRPr>
            </a:lvl1pPr>
          </a:lstStyle>
          <a:p>
            <a:r>
              <a:rPr lang="en-US"/>
              <a:t>Click to edit Slide Title</a:t>
            </a:r>
          </a:p>
        </p:txBody>
      </p:sp>
      <p:sp>
        <p:nvSpPr>
          <p:cNvPr id="38" name="01">
            <a:extLst>
              <a:ext uri="{FF2B5EF4-FFF2-40B4-BE49-F238E27FC236}">
                <a16:creationId xmlns:a16="http://schemas.microsoft.com/office/drawing/2014/main" id="{4DD26A78-8BCB-B24A-B98B-D3C5C720142B}"/>
              </a:ext>
            </a:extLst>
          </p:cNvPr>
          <p:cNvSpPr>
            <a:spLocks noGrp="1"/>
          </p:cNvSpPr>
          <p:nvPr>
            <p:ph type="body" sz="quarter" idx="11" hasCustomPrompt="1"/>
          </p:nvPr>
        </p:nvSpPr>
        <p:spPr>
          <a:xfrm>
            <a:off x="6697796" y="1718735"/>
            <a:ext cx="548845" cy="358775"/>
          </a:xfrm>
          <a:prstGeom prst="rect">
            <a:avLst/>
          </a:prstGeom>
        </p:spPr>
        <p:txBody>
          <a:bodyPr>
            <a:noAutofit/>
          </a:bodyPr>
          <a:lstStyle>
            <a:lvl1pPr marL="0" indent="0">
              <a:buNone/>
              <a:defRPr sz="2400" b="1"/>
            </a:lvl1pPr>
          </a:lstStyle>
          <a:p>
            <a:pPr lvl="0"/>
            <a:r>
              <a:rPr lang="en-US"/>
              <a:t>01</a:t>
            </a:r>
          </a:p>
        </p:txBody>
      </p:sp>
      <p:sp>
        <p:nvSpPr>
          <p:cNvPr id="37" name="Headline 1">
            <a:extLst>
              <a:ext uri="{FF2B5EF4-FFF2-40B4-BE49-F238E27FC236}">
                <a16:creationId xmlns:a16="http://schemas.microsoft.com/office/drawing/2014/main" id="{F77579FA-E0A6-BE4E-B83A-0F7305BA4957}"/>
              </a:ext>
            </a:extLst>
          </p:cNvPr>
          <p:cNvSpPr>
            <a:spLocks noGrp="1"/>
          </p:cNvSpPr>
          <p:nvPr>
            <p:ph type="body" sz="quarter" idx="10" hasCustomPrompt="1"/>
          </p:nvPr>
        </p:nvSpPr>
        <p:spPr>
          <a:xfrm>
            <a:off x="7246642" y="1718735"/>
            <a:ext cx="3033712" cy="358775"/>
          </a:xfrm>
          <a:prstGeom prst="rect">
            <a:avLst/>
          </a:prstGeom>
        </p:spPr>
        <p:txBody>
          <a:bodyPr>
            <a:noAutofit/>
          </a:bodyPr>
          <a:lstStyle>
            <a:lvl1pPr marL="0" indent="0">
              <a:buNone/>
              <a:defRPr sz="2400" b="1"/>
            </a:lvl1pPr>
          </a:lstStyle>
          <a:p>
            <a:pPr lvl="0"/>
            <a:r>
              <a:rPr lang="en-US"/>
              <a:t>Headline</a:t>
            </a:r>
          </a:p>
        </p:txBody>
      </p:sp>
      <p:sp>
        <p:nvSpPr>
          <p:cNvPr id="39" name="Copy 1">
            <a:extLst>
              <a:ext uri="{FF2B5EF4-FFF2-40B4-BE49-F238E27FC236}">
                <a16:creationId xmlns:a16="http://schemas.microsoft.com/office/drawing/2014/main" id="{2388C246-4C64-A44F-961B-615B097BA7BE}"/>
              </a:ext>
            </a:extLst>
          </p:cNvPr>
          <p:cNvSpPr>
            <a:spLocks noGrp="1"/>
          </p:cNvSpPr>
          <p:nvPr>
            <p:ph type="body" sz="quarter" idx="12" hasCustomPrompt="1"/>
          </p:nvPr>
        </p:nvSpPr>
        <p:spPr>
          <a:xfrm>
            <a:off x="7253018" y="2156391"/>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We do not advise to change color and size of font from what is displayed to abide by accessibility guidance. </a:t>
            </a:r>
          </a:p>
          <a:p>
            <a:endParaRPr lang="en-US">
              <a:solidFill>
                <a:srgbClr val="333333"/>
              </a:solidFill>
              <a:latin typeface="Arial" panose="020B0604020202020204" pitchFamily="34" charset="0"/>
              <a:cs typeface="Arial" panose="020B0604020202020204" pitchFamily="34" charset="0"/>
            </a:endParaRPr>
          </a:p>
        </p:txBody>
      </p:sp>
      <p:sp>
        <p:nvSpPr>
          <p:cNvPr id="41" name="02">
            <a:extLst>
              <a:ext uri="{FF2B5EF4-FFF2-40B4-BE49-F238E27FC236}">
                <a16:creationId xmlns:a16="http://schemas.microsoft.com/office/drawing/2014/main" id="{830944A2-8584-BC4A-92AA-32D0B4464AF9}"/>
              </a:ext>
            </a:extLst>
          </p:cNvPr>
          <p:cNvSpPr>
            <a:spLocks noGrp="1"/>
          </p:cNvSpPr>
          <p:nvPr>
            <p:ph type="body" sz="quarter" idx="14" hasCustomPrompt="1"/>
          </p:nvPr>
        </p:nvSpPr>
        <p:spPr>
          <a:xfrm>
            <a:off x="6704895" y="3196706"/>
            <a:ext cx="548845" cy="358775"/>
          </a:xfrm>
          <a:prstGeom prst="rect">
            <a:avLst/>
          </a:prstGeom>
        </p:spPr>
        <p:txBody>
          <a:bodyPr>
            <a:noAutofit/>
          </a:bodyPr>
          <a:lstStyle>
            <a:lvl1pPr marL="0" indent="0">
              <a:buNone/>
              <a:defRPr sz="2400" b="1"/>
            </a:lvl1pPr>
          </a:lstStyle>
          <a:p>
            <a:pPr lvl="0"/>
            <a:r>
              <a:rPr lang="en-US"/>
              <a:t>02</a:t>
            </a:r>
          </a:p>
        </p:txBody>
      </p:sp>
      <p:sp>
        <p:nvSpPr>
          <p:cNvPr id="40" name="Headline 2">
            <a:extLst>
              <a:ext uri="{FF2B5EF4-FFF2-40B4-BE49-F238E27FC236}">
                <a16:creationId xmlns:a16="http://schemas.microsoft.com/office/drawing/2014/main" id="{FDD69F5D-AB79-3845-A6F2-385D5C5B1BD2}"/>
              </a:ext>
            </a:extLst>
          </p:cNvPr>
          <p:cNvSpPr>
            <a:spLocks noGrp="1"/>
          </p:cNvSpPr>
          <p:nvPr>
            <p:ph type="body" sz="quarter" idx="13" hasCustomPrompt="1"/>
          </p:nvPr>
        </p:nvSpPr>
        <p:spPr>
          <a:xfrm>
            <a:off x="7253741" y="3196706"/>
            <a:ext cx="3033712" cy="358775"/>
          </a:xfrm>
          <a:prstGeom prst="rect">
            <a:avLst/>
          </a:prstGeom>
        </p:spPr>
        <p:txBody>
          <a:bodyPr>
            <a:noAutofit/>
          </a:bodyPr>
          <a:lstStyle>
            <a:lvl1pPr marL="0" indent="0">
              <a:buNone/>
              <a:defRPr sz="2400" b="1"/>
            </a:lvl1pPr>
          </a:lstStyle>
          <a:p>
            <a:pPr lvl="0"/>
            <a:r>
              <a:rPr lang="en-US"/>
              <a:t>Headline</a:t>
            </a:r>
          </a:p>
        </p:txBody>
      </p:sp>
      <p:sp>
        <p:nvSpPr>
          <p:cNvPr id="42" name="Copy 2">
            <a:extLst>
              <a:ext uri="{FF2B5EF4-FFF2-40B4-BE49-F238E27FC236}">
                <a16:creationId xmlns:a16="http://schemas.microsoft.com/office/drawing/2014/main" id="{3D89D222-7622-9044-A731-85FC8011D9A9}"/>
              </a:ext>
            </a:extLst>
          </p:cNvPr>
          <p:cNvSpPr>
            <a:spLocks noGrp="1"/>
          </p:cNvSpPr>
          <p:nvPr>
            <p:ph type="body" sz="quarter" idx="15" hasCustomPrompt="1"/>
          </p:nvPr>
        </p:nvSpPr>
        <p:spPr>
          <a:xfrm>
            <a:off x="7260117" y="3634362"/>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3" name="03">
            <a:extLst>
              <a:ext uri="{FF2B5EF4-FFF2-40B4-BE49-F238E27FC236}">
                <a16:creationId xmlns:a16="http://schemas.microsoft.com/office/drawing/2014/main" id="{A0717EC4-4CFA-3746-A443-E79E29767C5D}"/>
              </a:ext>
            </a:extLst>
          </p:cNvPr>
          <p:cNvSpPr>
            <a:spLocks noGrp="1"/>
          </p:cNvSpPr>
          <p:nvPr>
            <p:ph type="body" sz="quarter" idx="17" hasCustomPrompt="1"/>
          </p:nvPr>
        </p:nvSpPr>
        <p:spPr>
          <a:xfrm>
            <a:off x="6706008" y="4654382"/>
            <a:ext cx="548845" cy="358775"/>
          </a:xfrm>
          <a:prstGeom prst="rect">
            <a:avLst/>
          </a:prstGeom>
        </p:spPr>
        <p:txBody>
          <a:bodyPr>
            <a:noAutofit/>
          </a:bodyPr>
          <a:lstStyle>
            <a:lvl1pPr marL="0" indent="0">
              <a:buNone/>
              <a:defRPr sz="2400" b="1"/>
            </a:lvl1pPr>
          </a:lstStyle>
          <a:p>
            <a:pPr lvl="0"/>
            <a:r>
              <a:rPr lang="en-US"/>
              <a:t>03</a:t>
            </a:r>
          </a:p>
        </p:txBody>
      </p:sp>
      <p:sp>
        <p:nvSpPr>
          <p:cNvPr id="45" name="Headline 3">
            <a:extLst>
              <a:ext uri="{FF2B5EF4-FFF2-40B4-BE49-F238E27FC236}">
                <a16:creationId xmlns:a16="http://schemas.microsoft.com/office/drawing/2014/main" id="{0D57046F-F33F-6840-BE9B-EAD06F2C968B}"/>
              </a:ext>
            </a:extLst>
          </p:cNvPr>
          <p:cNvSpPr>
            <a:spLocks noGrp="1"/>
          </p:cNvSpPr>
          <p:nvPr>
            <p:ph type="body" sz="quarter" idx="19" hasCustomPrompt="1"/>
          </p:nvPr>
        </p:nvSpPr>
        <p:spPr>
          <a:xfrm>
            <a:off x="7253741" y="4657494"/>
            <a:ext cx="3033712" cy="358775"/>
          </a:xfrm>
          <a:prstGeom prst="rect">
            <a:avLst/>
          </a:prstGeom>
        </p:spPr>
        <p:txBody>
          <a:bodyPr>
            <a:noAutofit/>
          </a:bodyPr>
          <a:lstStyle>
            <a:lvl1pPr marL="0" indent="0">
              <a:buNone/>
              <a:defRPr sz="2400" b="1"/>
            </a:lvl1pPr>
          </a:lstStyle>
          <a:p>
            <a:pPr lvl="0"/>
            <a:r>
              <a:rPr lang="en-US"/>
              <a:t>Headline</a:t>
            </a:r>
          </a:p>
        </p:txBody>
      </p:sp>
      <p:sp>
        <p:nvSpPr>
          <p:cNvPr id="44" name="Copy 3">
            <a:extLst>
              <a:ext uri="{FF2B5EF4-FFF2-40B4-BE49-F238E27FC236}">
                <a16:creationId xmlns:a16="http://schemas.microsoft.com/office/drawing/2014/main" id="{4F9721F3-9853-5247-BD5C-9420E958AD30}"/>
              </a:ext>
            </a:extLst>
          </p:cNvPr>
          <p:cNvSpPr>
            <a:spLocks noGrp="1"/>
          </p:cNvSpPr>
          <p:nvPr>
            <p:ph type="body" sz="quarter" idx="18" hasCustomPrompt="1"/>
          </p:nvPr>
        </p:nvSpPr>
        <p:spPr>
          <a:xfrm>
            <a:off x="7261230" y="5092596"/>
            <a:ext cx="4241637" cy="358775"/>
          </a:xfrm>
          <a:prstGeom prst="rect">
            <a:avLst/>
          </a:prstGeom>
        </p:spPr>
        <p:txBody>
          <a:bodyPr>
            <a:noAutofit/>
          </a:bodyPr>
          <a:lstStyle>
            <a:lvl1pPr marL="0" indent="0">
              <a:buNone/>
              <a:defRPr sz="1800" b="0"/>
            </a:lvl1pPr>
          </a:lstStyle>
          <a:p>
            <a:r>
              <a:rPr lang="en-US">
                <a:solidFill>
                  <a:srgbClr val="333333"/>
                </a:solidFill>
                <a:latin typeface="Arial" panose="020B0604020202020204" pitchFamily="34" charset="0"/>
                <a:cs typeface="Arial" panose="020B0604020202020204" pitchFamily="34" charset="0"/>
              </a:rPr>
              <a:t>Lorem ipsum dolor sit </a:t>
            </a:r>
            <a:r>
              <a:rPr lang="en-US" err="1">
                <a:solidFill>
                  <a:srgbClr val="333333"/>
                </a:solidFill>
                <a:latin typeface="Arial" panose="020B0604020202020204" pitchFamily="34" charset="0"/>
                <a:cs typeface="Arial" panose="020B0604020202020204" pitchFamily="34" charset="0"/>
              </a:rPr>
              <a:t>amet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eu</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timeam</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molestie</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pri</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nec</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solet</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convenire</a:t>
            </a:r>
            <a:r>
              <a:rPr lang="en-US">
                <a:solidFill>
                  <a:srgbClr val="333333"/>
                </a:solidFill>
                <a:latin typeface="Arial" panose="020B0604020202020204" pitchFamily="34" charset="0"/>
                <a:cs typeface="Arial" panose="020B0604020202020204" pitchFamily="34" charset="0"/>
              </a:rPr>
              <a:t> ex. Sea </a:t>
            </a:r>
            <a:r>
              <a:rPr lang="en-US" err="1">
                <a:solidFill>
                  <a:srgbClr val="333333"/>
                </a:solidFill>
                <a:latin typeface="Arial" panose="020B0604020202020204" pitchFamily="34" charset="0"/>
                <a:cs typeface="Arial" panose="020B0604020202020204" pitchFamily="34" charset="0"/>
              </a:rPr>
              <a:t>mollis</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pertinax</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assentior</a:t>
            </a:r>
            <a:r>
              <a:rPr lang="en-US">
                <a:solidFill>
                  <a:srgbClr val="333333"/>
                </a:solidFill>
                <a:latin typeface="Arial" panose="020B0604020202020204" pitchFamily="34" charset="0"/>
                <a:cs typeface="Arial" panose="020B0604020202020204" pitchFamily="34" charset="0"/>
              </a:rPr>
              <a:t> </a:t>
            </a:r>
            <a:r>
              <a:rPr lang="en-US" err="1">
                <a:solidFill>
                  <a:srgbClr val="333333"/>
                </a:solidFill>
                <a:latin typeface="Arial" panose="020B0604020202020204" pitchFamily="34" charset="0"/>
                <a:cs typeface="Arial" panose="020B0604020202020204" pitchFamily="34" charset="0"/>
              </a:rPr>
              <a:t>ea</a:t>
            </a:r>
            <a:r>
              <a:rPr lang="en-US">
                <a:solidFill>
                  <a:srgbClr val="333333"/>
                </a:solidFill>
                <a:latin typeface="Arial" panose="020B0604020202020204" pitchFamily="34" charset="0"/>
                <a:cs typeface="Arial" panose="020B0604020202020204" pitchFamily="34" charset="0"/>
              </a:rPr>
              <a:t>, vim.</a:t>
            </a:r>
          </a:p>
          <a:p>
            <a:endParaRPr lang="en-US">
              <a:solidFill>
                <a:srgbClr val="333333"/>
              </a:solidFill>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6C6DB3A7-20E0-684E-9A74-A2BF27E7FB5D}"/>
              </a:ext>
            </a:extLst>
          </p:cNvPr>
          <p:cNvSpPr>
            <a:spLocks noGrp="1"/>
          </p:cNvSpPr>
          <p:nvPr>
            <p:ph type="pic" sz="quarter" idx="23"/>
          </p:nvPr>
        </p:nvSpPr>
        <p:spPr>
          <a:xfrm>
            <a:off x="1069975" y="1373188"/>
            <a:ext cx="4438650" cy="5484812"/>
          </a:xfrm>
        </p:spPr>
        <p:txBody>
          <a:bodyPr/>
          <a:lstStyle/>
          <a:p>
            <a:endParaRPr lang="en-US"/>
          </a:p>
        </p:txBody>
      </p:sp>
    </p:spTree>
    <p:extLst>
      <p:ext uri="{BB962C8B-B14F-4D97-AF65-F5344CB8AC3E}">
        <p14:creationId xmlns:p14="http://schemas.microsoft.com/office/powerpoint/2010/main" val="23535710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7 –  Call Out Box - RED">
    <p:spTree>
      <p:nvGrpSpPr>
        <p:cNvPr id="1" name=""/>
        <p:cNvGrpSpPr/>
        <p:nvPr/>
      </p:nvGrpSpPr>
      <p:grpSpPr>
        <a:xfrm>
          <a:off x="0" y="0"/>
          <a:ext cx="0" cy="0"/>
          <a:chOff x="0" y="0"/>
          <a:chExt cx="0" cy="0"/>
        </a:xfrm>
      </p:grpSpPr>
      <p:sp>
        <p:nvSpPr>
          <p:cNvPr id="14" name="Top Nav">
            <a:extLst>
              <a:ext uri="{FF2B5EF4-FFF2-40B4-BE49-F238E27FC236}">
                <a16:creationId xmlns:a16="http://schemas.microsoft.com/office/drawing/2014/main" id="{E4D20FAE-37C6-C749-A4C0-1C7EB7AFC4CD}"/>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C79D01-1491-1A46-B0B6-F2FEBC1BAC13}"/>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2B404AE-4E2C-6049-95E3-193B665C26EC}"/>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DA8190D2-E978-6643-BCB2-60CDE40B8368}"/>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5B59F53A-E8CF-1C40-B445-91F374C88B6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9255ED6-FF99-7C4C-872F-AE852772942F}"/>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8" name="Subtitle">
            <a:extLst>
              <a:ext uri="{FF2B5EF4-FFF2-40B4-BE49-F238E27FC236}">
                <a16:creationId xmlns:a16="http://schemas.microsoft.com/office/drawing/2014/main" id="{AA788A84-57E8-A34B-9A7A-191EA5DB557D}"/>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22" name="Body Text">
            <a:extLst>
              <a:ext uri="{FF2B5EF4-FFF2-40B4-BE49-F238E27FC236}">
                <a16:creationId xmlns:a16="http://schemas.microsoft.com/office/drawing/2014/main" id="{B745550E-7BE1-494D-B44D-4932A01F337C}"/>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959AF58F-8047-4A4F-B1B7-E6B18CF6AF88}"/>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3364947834"/>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 - Cover Slid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25C50BE7-02B9-E94F-82D1-CA65C5808638}"/>
              </a:ext>
            </a:extLst>
          </p:cNvPr>
          <p:cNvSpPr/>
          <p:nvPr userDrawn="1"/>
        </p:nvSpPr>
        <p:spPr>
          <a:xfrm>
            <a:off x="0" y="-1"/>
            <a:ext cx="12192000" cy="6860093"/>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9" name="Picture 28">
            <a:extLst>
              <a:ext uri="{FF2B5EF4-FFF2-40B4-BE49-F238E27FC236}">
                <a16:creationId xmlns:a16="http://schemas.microsoft.com/office/drawing/2014/main" id="{CFEC3F10-5F67-304B-8825-308AD531CD08}"/>
              </a:ext>
            </a:extLst>
          </p:cNvPr>
          <p:cNvPicPr>
            <a:picLocks noChangeAspect="1"/>
          </p:cNvPicPr>
          <p:nvPr userDrawn="1"/>
        </p:nvPicPr>
        <p:blipFill>
          <a:blip r:embed="rId2"/>
          <a:stretch>
            <a:fillRect/>
          </a:stretch>
        </p:blipFill>
        <p:spPr>
          <a:xfrm>
            <a:off x="4934" y="0"/>
            <a:ext cx="12187066" cy="6858000"/>
          </a:xfrm>
          <a:prstGeom prst="rect">
            <a:avLst/>
          </a:prstGeom>
        </p:spPr>
      </p:pic>
      <p:grpSp>
        <p:nvGrpSpPr>
          <p:cNvPr id="7" name="Group 6">
            <a:extLst>
              <a:ext uri="{FF2B5EF4-FFF2-40B4-BE49-F238E27FC236}">
                <a16:creationId xmlns:a16="http://schemas.microsoft.com/office/drawing/2014/main" id="{C58AD3BE-D6CF-A64B-8811-9A8A9093BA39}"/>
              </a:ext>
              <a:ext uri="{C183D7F6-B498-43B3-948B-1728B52AA6E4}">
                <adec:decorative xmlns:adec="http://schemas.microsoft.com/office/drawing/2017/decorative" val="1"/>
              </a:ext>
            </a:extLst>
          </p:cNvPr>
          <p:cNvGrpSpPr/>
          <p:nvPr userDrawn="1"/>
        </p:nvGrpSpPr>
        <p:grpSpPr>
          <a:xfrm>
            <a:off x="362867" y="-3"/>
            <a:ext cx="11734660" cy="6349157"/>
            <a:chOff x="362867" y="-3"/>
            <a:chExt cx="11734660" cy="6349157"/>
          </a:xfrm>
        </p:grpSpPr>
        <p:sp>
          <p:nvSpPr>
            <p:cNvPr id="37" name="Rectangle 36">
              <a:extLst>
                <a:ext uri="{FF2B5EF4-FFF2-40B4-BE49-F238E27FC236}">
                  <a16:creationId xmlns:a16="http://schemas.microsoft.com/office/drawing/2014/main" id="{0D9449F4-DDDA-2940-AC8E-5A8EB963E028}"/>
                </a:ext>
              </a:extLst>
            </p:cNvPr>
            <p:cNvSpPr/>
            <p:nvPr/>
          </p:nvSpPr>
          <p:spPr>
            <a:xfrm>
              <a:off x="362867" y="6136112"/>
              <a:ext cx="10780357" cy="213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p:nvSpPr>
          <p:spPr>
            <a:xfrm rot="16200000">
              <a:off x="9515714" y="4721644"/>
              <a:ext cx="3025021"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9CCB56-97C4-D743-80FD-7AEEF01BDBA1}"/>
                </a:ext>
              </a:extLst>
            </p:cNvPr>
            <p:cNvSpPr/>
            <p:nvPr/>
          </p:nvSpPr>
          <p:spPr>
            <a:xfrm>
              <a:off x="9502377" y="3324133"/>
              <a:ext cx="1640847"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88F149-DAA2-B848-801A-FCC1422F3B96}"/>
                </a:ext>
              </a:extLst>
            </p:cNvPr>
            <p:cNvSpPr/>
            <p:nvPr/>
          </p:nvSpPr>
          <p:spPr>
            <a:xfrm rot="16200000">
              <a:off x="9188261" y="3004154"/>
              <a:ext cx="858236" cy="23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p:nvGrpSpPr>
          <p:grpSpPr>
            <a:xfrm>
              <a:off x="10907820" y="507347"/>
              <a:ext cx="929262" cy="929262"/>
              <a:chOff x="10912844" y="507347"/>
              <a:chExt cx="929262" cy="929262"/>
            </a:xfrm>
            <a:solidFill>
              <a:schemeClr val="bg1"/>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9147057" y="1613790"/>
              <a:ext cx="2950470" cy="224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427200B-3CEF-4543-AFE8-A349D401B181}"/>
                </a:ext>
              </a:extLst>
            </p:cNvPr>
            <p:cNvSpPr/>
            <p:nvPr userDrawn="1"/>
          </p:nvSpPr>
          <p:spPr>
            <a:xfrm rot="16200000">
              <a:off x="-2696712" y="3059577"/>
              <a:ext cx="6349157" cy="229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4" name="Picture 43" descr="McGraw Hill red cube Logo">
            <a:extLst>
              <a:ext uri="{FF2B5EF4-FFF2-40B4-BE49-F238E27FC236}">
                <a16:creationId xmlns:a16="http://schemas.microsoft.com/office/drawing/2014/main" id="{AD397FEF-023D-054E-ACC9-0270E3770C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45" name="Rectangle 44">
            <a:extLst>
              <a:ext uri="{FF2B5EF4-FFF2-40B4-BE49-F238E27FC236}">
                <a16:creationId xmlns:a16="http://schemas.microsoft.com/office/drawing/2014/main" id="{546F528F-8FD7-0046-8513-FB61348B3753}"/>
              </a:ext>
              <a:ext uri="{C183D7F6-B498-43B3-948B-1728B52AA6E4}">
                <adec:decorative xmlns:adec="http://schemas.microsoft.com/office/drawing/2017/decorative" val="1"/>
              </a:ext>
            </a:extLst>
          </p:cNvPr>
          <p:cNvSpPr/>
          <p:nvPr userDrawn="1"/>
        </p:nvSpPr>
        <p:spPr>
          <a:xfrm>
            <a:off x="1070296" y="4023448"/>
            <a:ext cx="5144767" cy="923533"/>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FABC2A16-3F7C-3046-969E-5B8D87BD37CD}"/>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accent3"/>
          </a:solidFill>
          <a:ln w="9525">
            <a:solidFill>
              <a:srgbClr val="5F14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2">
            <a:extLst>
              <a:ext uri="{FF2B5EF4-FFF2-40B4-BE49-F238E27FC236}">
                <a16:creationId xmlns:a16="http://schemas.microsoft.com/office/drawing/2014/main" id="{518E6496-8922-7A41-B98C-68CD630298B0}"/>
              </a:ext>
            </a:extLst>
          </p:cNvPr>
          <p:cNvSpPr>
            <a:spLocks noGrp="1"/>
          </p:cNvSpPr>
          <p:nvPr>
            <p:ph type="title" hasCustomPrompt="1"/>
          </p:nvPr>
        </p:nvSpPr>
        <p:spPr>
          <a:xfrm>
            <a:off x="1192983" y="1605014"/>
            <a:ext cx="4831300" cy="1420574"/>
          </a:xfrm>
        </p:spPr>
        <p:txBody>
          <a:bodyPr/>
          <a:lstStyle>
            <a:lvl1pPr>
              <a:defRPr>
                <a:solidFill>
                  <a:schemeClr val="bg1"/>
                </a:solidFill>
              </a:defRPr>
            </a:lvl1pPr>
          </a:lstStyle>
          <a:p>
            <a:r>
              <a:rPr lang="en-US"/>
              <a:t>Click to edit Slide Title</a:t>
            </a:r>
          </a:p>
        </p:txBody>
      </p:sp>
      <p:sp>
        <p:nvSpPr>
          <p:cNvPr id="48" name="Subtitle">
            <a:extLst>
              <a:ext uri="{FF2B5EF4-FFF2-40B4-BE49-F238E27FC236}">
                <a16:creationId xmlns:a16="http://schemas.microsoft.com/office/drawing/2014/main" id="{C521F783-BD0D-4E45-AF8D-244BD4F70944}"/>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bg1"/>
                </a:solidFill>
              </a:defRPr>
            </a:lvl1pPr>
          </a:lstStyle>
          <a:p>
            <a:pPr lvl="0"/>
            <a:r>
              <a:rPr lang="en-US"/>
              <a:t>Presentation Subtitle Sample 2 Lines Lorem Ipsum Dolore</a:t>
            </a:r>
          </a:p>
        </p:txBody>
      </p:sp>
      <p:sp>
        <p:nvSpPr>
          <p:cNvPr id="31" name="Name &amp; Surname">
            <a:extLst>
              <a:ext uri="{FF2B5EF4-FFF2-40B4-BE49-F238E27FC236}">
                <a16:creationId xmlns:a16="http://schemas.microsoft.com/office/drawing/2014/main" id="{4A623C1E-7ACF-624F-925D-EE13A08C6D7E}"/>
              </a:ext>
            </a:extLst>
          </p:cNvPr>
          <p:cNvSpPr>
            <a:spLocks noGrp="1"/>
          </p:cNvSpPr>
          <p:nvPr>
            <p:ph type="body" sz="quarter" idx="15" hasCustomPrompt="1"/>
          </p:nvPr>
        </p:nvSpPr>
        <p:spPr>
          <a:xfrm>
            <a:off x="1208087" y="4122407"/>
            <a:ext cx="4887913" cy="311531"/>
          </a:xfrm>
        </p:spPr>
        <p:txBody>
          <a:bodyPr>
            <a:noAutofit/>
          </a:bodyPr>
          <a:lstStyle>
            <a:lvl1pPr marL="0" indent="0">
              <a:buNone/>
              <a:defRPr sz="1800">
                <a:solidFill>
                  <a:schemeClr val="bg1"/>
                </a:solidFill>
              </a:defRPr>
            </a:lvl1pPr>
          </a:lstStyle>
          <a:p>
            <a:pPr lvl="0"/>
            <a:r>
              <a:rPr lang="en-US"/>
              <a:t>Presenter Name(s)</a:t>
            </a:r>
          </a:p>
        </p:txBody>
      </p:sp>
      <p:sp>
        <p:nvSpPr>
          <p:cNvPr id="30" name="Numeral Date">
            <a:extLst>
              <a:ext uri="{FF2B5EF4-FFF2-40B4-BE49-F238E27FC236}">
                <a16:creationId xmlns:a16="http://schemas.microsoft.com/office/drawing/2014/main" id="{80B0E6A2-D15A-844C-BC00-3E06BA55C9FA}"/>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bg1"/>
                </a:solidFill>
              </a:defRPr>
            </a:lvl1pPr>
          </a:lstStyle>
          <a:p>
            <a:pPr lvl="0"/>
            <a:r>
              <a:rPr lang="en-US"/>
              <a:t>Date</a:t>
            </a:r>
          </a:p>
        </p:txBody>
      </p:sp>
      <p:sp>
        <p:nvSpPr>
          <p:cNvPr id="25" name="Picture Placeholder 2">
            <a:extLst>
              <a:ext uri="{FF2B5EF4-FFF2-40B4-BE49-F238E27FC236}">
                <a16:creationId xmlns:a16="http://schemas.microsoft.com/office/drawing/2014/main" id="{7E67ABFC-699A-5442-B333-C5B9BFC1B626}"/>
              </a:ext>
            </a:extLst>
          </p:cNvPr>
          <p:cNvSpPr>
            <a:spLocks noGrp="1"/>
          </p:cNvSpPr>
          <p:nvPr>
            <p:ph type="pic" sz="quarter" idx="18"/>
          </p:nvPr>
        </p:nvSpPr>
        <p:spPr>
          <a:xfrm>
            <a:off x="6259041" y="2830679"/>
            <a:ext cx="3121683" cy="4027321"/>
          </a:xfrm>
        </p:spPr>
        <p:txBody>
          <a:bodyPr/>
          <a:lstStyle/>
          <a:p>
            <a:r>
              <a:rPr lang="en-US"/>
              <a:t>Click icon to add picture</a:t>
            </a:r>
          </a:p>
        </p:txBody>
      </p:sp>
    </p:spTree>
    <p:extLst>
      <p:ext uri="{BB962C8B-B14F-4D97-AF65-F5344CB8AC3E}">
        <p14:creationId xmlns:p14="http://schemas.microsoft.com/office/powerpoint/2010/main" val="563602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7 –  Call Out Box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DB41E570-CA75-A746-B954-43B4FA2F75C5}"/>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6D3B9-5F57-4D46-94D5-27811194DCDC}"/>
              </a:ext>
              <a:ext uri="{C183D7F6-B498-43B3-948B-1728B52AA6E4}">
                <adec:decorative xmlns:adec="http://schemas.microsoft.com/office/drawing/2017/decorative" val="1"/>
              </a:ext>
            </a:extLst>
          </p:cNvPr>
          <p:cNvSpPr/>
          <p:nvPr userDrawn="1"/>
        </p:nvSpPr>
        <p:spPr>
          <a:xfrm>
            <a:off x="8105549" y="729130"/>
            <a:ext cx="4086451" cy="40682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Footer Placeholder 2">
            <a:extLst>
              <a:ext uri="{FF2B5EF4-FFF2-40B4-BE49-F238E27FC236}">
                <a16:creationId xmlns:a16="http://schemas.microsoft.com/office/drawing/2014/main" id="{479EF590-E588-8B41-AF56-718C495BBF6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88B0874C-8B01-C74F-A1E1-E491D257E04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FC8C3A12-05AB-384D-B38A-AA60F17D987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D895255C-5C21-B44A-9272-4243F8BCCC9A}"/>
              </a:ext>
            </a:extLst>
          </p:cNvPr>
          <p:cNvSpPr>
            <a:spLocks noGrp="1"/>
          </p:cNvSpPr>
          <p:nvPr>
            <p:ph type="title" hasCustomPrompt="1"/>
          </p:nvPr>
        </p:nvSpPr>
        <p:spPr>
          <a:xfrm>
            <a:off x="673004" y="1681524"/>
            <a:ext cx="3413448" cy="887413"/>
          </a:xfrm>
        </p:spPr>
        <p:txBody>
          <a:bodyPr/>
          <a:lstStyle>
            <a:lvl1pPr>
              <a:defRPr>
                <a:solidFill>
                  <a:schemeClr val="accent6">
                    <a:lumMod val="90000"/>
                  </a:schemeClr>
                </a:solidFill>
              </a:defRPr>
            </a:lvl1pPr>
          </a:lstStyle>
          <a:p>
            <a:r>
              <a:rPr lang="en-US"/>
              <a:t>Click to edit Slide Title</a:t>
            </a:r>
          </a:p>
        </p:txBody>
      </p:sp>
      <p:sp>
        <p:nvSpPr>
          <p:cNvPr id="20" name="Subtitle">
            <a:extLst>
              <a:ext uri="{FF2B5EF4-FFF2-40B4-BE49-F238E27FC236}">
                <a16:creationId xmlns:a16="http://schemas.microsoft.com/office/drawing/2014/main" id="{19F8877B-D18D-CF4F-A4B3-5626E1DDC4FA}"/>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22" name="Body Text">
            <a:extLst>
              <a:ext uri="{FF2B5EF4-FFF2-40B4-BE49-F238E27FC236}">
                <a16:creationId xmlns:a16="http://schemas.microsoft.com/office/drawing/2014/main" id="{24804DEE-1D02-2343-BFAA-2C9772B15563}"/>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21" name="Call out Box">
            <a:extLst>
              <a:ext uri="{FF2B5EF4-FFF2-40B4-BE49-F238E27FC236}">
                <a16:creationId xmlns:a16="http://schemas.microsoft.com/office/drawing/2014/main" id="{B084D13F-DF47-7449-946E-30E399B43135}"/>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2"/>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9889294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7 –  Call Out Box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F24543A-2943-E144-B0C9-4FF147982F8A}"/>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9A8E5E85-12FB-CF4F-8F55-864987A9AC92}"/>
              </a:ext>
            </a:extLst>
          </p:cNvPr>
          <p:cNvSpPr>
            <a:spLocks noGrp="1"/>
          </p:cNvSpPr>
          <p:nvPr>
            <p:ph type="title" hasCustomPrompt="1"/>
          </p:nvPr>
        </p:nvSpPr>
        <p:spPr>
          <a:xfrm>
            <a:off x="673004" y="1681524"/>
            <a:ext cx="3406871"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23452586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07 –  Call Out Box - VIOLET">
    <p:spTree>
      <p:nvGrpSpPr>
        <p:cNvPr id="1" name=""/>
        <p:cNvGrpSpPr/>
        <p:nvPr/>
      </p:nvGrpSpPr>
      <p:grpSpPr>
        <a:xfrm>
          <a:off x="0" y="0"/>
          <a:ext cx="0" cy="0"/>
          <a:chOff x="0" y="0"/>
          <a:chExt cx="0" cy="0"/>
        </a:xfrm>
      </p:grpSpPr>
      <p:sp>
        <p:nvSpPr>
          <p:cNvPr id="17" name="Top Nav">
            <a:extLst>
              <a:ext uri="{FF2B5EF4-FFF2-40B4-BE49-F238E27FC236}">
                <a16:creationId xmlns:a16="http://schemas.microsoft.com/office/drawing/2014/main" id="{FC231581-4C30-CC44-97C7-AF37930886B5}"/>
              </a:ext>
            </a:extLst>
          </p:cNvPr>
          <p:cNvSpPr/>
          <p:nvPr userDrawn="1"/>
        </p:nvSpPr>
        <p:spPr>
          <a:xfrm>
            <a:off x="8105548" y="728663"/>
            <a:ext cx="4086452" cy="4068295"/>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5D441DD-A5DD-674E-B805-796E0DCE872B}"/>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C6AF6692-F0B1-984D-AAE3-766630556B13}"/>
              </a:ext>
            </a:extLst>
          </p:cNvPr>
          <p:cNvSpPr>
            <a:spLocks noGrp="1"/>
          </p:cNvSpPr>
          <p:nvPr>
            <p:ph type="title" hasCustomPrompt="1"/>
          </p:nvPr>
        </p:nvSpPr>
        <p:spPr>
          <a:xfrm>
            <a:off x="673004" y="1681524"/>
            <a:ext cx="3406871" cy="887413"/>
          </a:xfrm>
        </p:spPr>
        <p:txBody>
          <a:bodyPr/>
          <a:lstStyle>
            <a:lvl1pPr>
              <a:defRPr>
                <a:solidFill>
                  <a:schemeClr val="tx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tx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tx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1" name="Call out box">
            <a:extLst>
              <a:ext uri="{FF2B5EF4-FFF2-40B4-BE49-F238E27FC236}">
                <a16:creationId xmlns:a16="http://schemas.microsoft.com/office/drawing/2014/main" id="{77BBF566-40CB-864A-B2E3-96B94E6B17CE}"/>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tx1"/>
                </a:solidFill>
                <a:effectLst/>
              </a:defRPr>
            </a:lvl1pPr>
          </a:lstStyle>
          <a:p>
            <a:pPr lvl="0"/>
            <a:r>
              <a:rPr lang="en-US"/>
              <a:t>Call Out Box —</a:t>
            </a:r>
          </a:p>
          <a:p>
            <a:pPr lvl="0"/>
            <a:r>
              <a:rPr lang="en-US"/>
              <a:t>24pt Bold limited to 50 characters </a:t>
            </a:r>
          </a:p>
          <a:p>
            <a:pPr lvl="0"/>
            <a:endParaRPr lang="en-US"/>
          </a:p>
        </p:txBody>
      </p:sp>
      <p:sp>
        <p:nvSpPr>
          <p:cNvPr id="12" name="Pg">
            <a:extLst>
              <a:ext uri="{FF2B5EF4-FFF2-40B4-BE49-F238E27FC236}">
                <a16:creationId xmlns:a16="http://schemas.microsoft.com/office/drawing/2014/main" id="{AECED608-F065-4D58-B7C8-0C1C936EBB3A}"/>
              </a:ext>
            </a:extLst>
          </p:cNvPr>
          <p:cNvSpPr txBox="1"/>
          <p:nvPr userDrawn="1"/>
        </p:nvSpPr>
        <p:spPr>
          <a:xfrm>
            <a:off x="10405038" y="65020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87354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07 –  Call Out Box - VIOLET">
    <p:spTree>
      <p:nvGrpSpPr>
        <p:cNvPr id="1" name=""/>
        <p:cNvGrpSpPr/>
        <p:nvPr/>
      </p:nvGrpSpPr>
      <p:grpSpPr>
        <a:xfrm>
          <a:off x="0" y="0"/>
          <a:ext cx="0" cy="0"/>
          <a:chOff x="0" y="0"/>
          <a:chExt cx="0" cy="0"/>
        </a:xfrm>
      </p:grpSpPr>
      <p:sp>
        <p:nvSpPr>
          <p:cNvPr id="12" name="Top Nav">
            <a:extLst>
              <a:ext uri="{FF2B5EF4-FFF2-40B4-BE49-F238E27FC236}">
                <a16:creationId xmlns:a16="http://schemas.microsoft.com/office/drawing/2014/main" id="{5632E63E-8B1B-134B-9EA1-CD9ACBB67160}"/>
              </a:ext>
            </a:extLst>
          </p:cNvPr>
          <p:cNvSpPr/>
          <p:nvPr userDrawn="1"/>
        </p:nvSpPr>
        <p:spPr>
          <a:xfrm>
            <a:off x="0" y="728662"/>
            <a:ext cx="12192000" cy="61293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798B9-84E2-EE4D-837A-4C3149D62EAE}"/>
              </a:ext>
              <a:ext uri="{C183D7F6-B498-43B3-948B-1728B52AA6E4}">
                <adec:decorative xmlns:adec="http://schemas.microsoft.com/office/drawing/2017/decorative" val="1"/>
              </a:ext>
            </a:extLst>
          </p:cNvPr>
          <p:cNvSpPr/>
          <p:nvPr userDrawn="1"/>
        </p:nvSpPr>
        <p:spPr>
          <a:xfrm>
            <a:off x="8105549" y="728662"/>
            <a:ext cx="4086451" cy="40682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5077483-4A49-AA4B-8B2E-9115C1ECC2E6}"/>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84900E18-72F0-D846-B39B-92BEB7B4C2B4}"/>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25EA957-D2E1-084E-8256-651E3AD57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DB93D016-9E70-8F45-AA00-97F5080F2D75}"/>
              </a:ext>
            </a:extLst>
          </p:cNvPr>
          <p:cNvSpPr>
            <a:spLocks noGrp="1"/>
          </p:cNvSpPr>
          <p:nvPr>
            <p:ph type="title" hasCustomPrompt="1"/>
          </p:nvPr>
        </p:nvSpPr>
        <p:spPr>
          <a:xfrm>
            <a:off x="673004" y="1681524"/>
            <a:ext cx="3413448" cy="887413"/>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1AA82C71-2310-B94F-83E7-85F9DDAE2F9F}"/>
              </a:ext>
            </a:extLst>
          </p:cNvPr>
          <p:cNvSpPr>
            <a:spLocks noGrp="1"/>
          </p:cNvSpPr>
          <p:nvPr>
            <p:ph type="body" sz="quarter" idx="11" hasCustomPrompt="1"/>
          </p:nvPr>
        </p:nvSpPr>
        <p:spPr>
          <a:xfrm>
            <a:off x="680184" y="2471301"/>
            <a:ext cx="5415816" cy="335399"/>
          </a:xfrm>
          <a:prstGeom prst="rect">
            <a:avLst/>
          </a:prstGeom>
        </p:spPr>
        <p:txBody>
          <a:bodyPr>
            <a:normAutofit/>
          </a:bodyPr>
          <a:lstStyle>
            <a:lvl1pPr marL="0" indent="0">
              <a:lnSpc>
                <a:spcPct val="100000"/>
              </a:lnSpc>
              <a:spcBef>
                <a:spcPts val="1000"/>
              </a:spcBef>
              <a:buNone/>
              <a:defRPr lang="en-US" sz="1800" b="1" i="0" smtClean="0">
                <a:solidFill>
                  <a:schemeClr val="bg1"/>
                </a:solidFill>
                <a:effectLst/>
              </a:defRPr>
            </a:lvl1pPr>
          </a:lstStyle>
          <a:p>
            <a:pPr lvl="0"/>
            <a:r>
              <a:rPr lang="en-US"/>
              <a:t>Small caption below</a:t>
            </a:r>
          </a:p>
        </p:txBody>
      </p:sp>
      <p:sp>
        <p:nvSpPr>
          <p:cNvPr id="16" name="Body Text">
            <a:extLst>
              <a:ext uri="{FF2B5EF4-FFF2-40B4-BE49-F238E27FC236}">
                <a16:creationId xmlns:a16="http://schemas.microsoft.com/office/drawing/2014/main" id="{F8CA0EEE-48D2-E543-8BF2-48FA2307D369}"/>
              </a:ext>
            </a:extLst>
          </p:cNvPr>
          <p:cNvSpPr>
            <a:spLocks noGrp="1"/>
          </p:cNvSpPr>
          <p:nvPr>
            <p:ph type="body" sz="quarter" idx="15" hasCustomPrompt="1"/>
          </p:nvPr>
        </p:nvSpPr>
        <p:spPr>
          <a:xfrm>
            <a:off x="700458" y="3088679"/>
            <a:ext cx="6464300" cy="3423443"/>
          </a:xfrm>
          <a:prstGeom prst="rect">
            <a:avLst/>
          </a:prstGeom>
        </p:spPr>
        <p:txBody>
          <a:bodyPr>
            <a:noAutofit/>
          </a:bodyPr>
          <a:lstStyle>
            <a:lvl1pPr marL="0" indent="0">
              <a:lnSpc>
                <a:spcPct val="100000"/>
              </a:lnSpc>
              <a:spcBef>
                <a:spcPts val="0"/>
              </a:spcBef>
              <a:buNone/>
              <a:defRPr lang="en-US" sz="1800" b="0" i="0" smtClean="0">
                <a:solidFill>
                  <a:schemeClr val="bg1"/>
                </a:solidFill>
                <a:effectLst/>
              </a:defRPr>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br>
              <a:rPr lang="en-US"/>
            </a:br>
            <a:br>
              <a:rPr lang="en-US"/>
            </a:br>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4" name="Call out box">
            <a:extLst>
              <a:ext uri="{FF2B5EF4-FFF2-40B4-BE49-F238E27FC236}">
                <a16:creationId xmlns:a16="http://schemas.microsoft.com/office/drawing/2014/main" id="{AE11AB8B-B566-2644-B60E-0DB3F72ACC8D}"/>
              </a:ext>
            </a:extLst>
          </p:cNvPr>
          <p:cNvSpPr>
            <a:spLocks noGrp="1"/>
          </p:cNvSpPr>
          <p:nvPr>
            <p:ph type="body" sz="quarter" idx="13" hasCustomPrompt="1"/>
          </p:nvPr>
        </p:nvSpPr>
        <p:spPr>
          <a:xfrm>
            <a:off x="9121937" y="1791343"/>
            <a:ext cx="2067391" cy="1950935"/>
          </a:xfrm>
          <a:prstGeom prst="rect">
            <a:avLst/>
          </a:prstGeom>
        </p:spPr>
        <p:txBody>
          <a:bodyPr>
            <a:normAutofit/>
          </a:bodyPr>
          <a:lstStyle>
            <a:lvl1pPr marL="0" indent="0">
              <a:lnSpc>
                <a:spcPct val="100000"/>
              </a:lnSpc>
              <a:spcBef>
                <a:spcPts val="0"/>
              </a:spcBef>
              <a:buNone/>
              <a:defRPr lang="en-US" sz="2400" b="1" i="0" smtClean="0">
                <a:solidFill>
                  <a:schemeClr val="bg1"/>
                </a:solidFill>
                <a:effectLst/>
              </a:defRPr>
            </a:lvl1pPr>
          </a:lstStyle>
          <a:p>
            <a:pPr lvl="0"/>
            <a:r>
              <a:rPr lang="en-US"/>
              <a:t>Call Out Box —</a:t>
            </a:r>
          </a:p>
          <a:p>
            <a:pPr lvl="0"/>
            <a:r>
              <a:rPr lang="en-US"/>
              <a:t>24pt Bold limited to 50 characters </a:t>
            </a:r>
          </a:p>
          <a:p>
            <a:pPr lvl="0"/>
            <a:endParaRPr lang="en-US"/>
          </a:p>
        </p:txBody>
      </p:sp>
    </p:spTree>
    <p:extLst>
      <p:ext uri="{BB962C8B-B14F-4D97-AF65-F5344CB8AC3E}">
        <p14:creationId xmlns:p14="http://schemas.microsoft.com/office/powerpoint/2010/main" val="169547378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6" orient="horz" pos="3022">
          <p15:clr>
            <a:srgbClr val="FBAE40"/>
          </p15:clr>
        </p15:guide>
        <p15:guide id="7" pos="5110">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8 –  Full Bleed Photo - RE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1445B405-5520-D342-BFF1-B35680114262}"/>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8" name="Chapter Title">
            <a:extLst>
              <a:ext uri="{FF2B5EF4-FFF2-40B4-BE49-F238E27FC236}">
                <a16:creationId xmlns:a16="http://schemas.microsoft.com/office/drawing/2014/main" id="{84EF5F22-40A4-F34C-9AAE-3BE16DC4D88E}"/>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9E56A7A9-2EA7-8342-A088-17D4FCB6BD7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2280C8E3-777D-544D-80D5-B7791BC58B36}"/>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13" name="Picture Placeholder 12">
            <a:extLst>
              <a:ext uri="{FF2B5EF4-FFF2-40B4-BE49-F238E27FC236}">
                <a16:creationId xmlns:a16="http://schemas.microsoft.com/office/drawing/2014/main" id="{F17A9CB7-967C-C743-9745-5972400AEAA9}"/>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05470127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8 –  Full Bleed Photo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7217A81-5A2C-1C46-B732-6D8F752FE78D}"/>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9" name="Chapter Title">
            <a:extLst>
              <a:ext uri="{FF2B5EF4-FFF2-40B4-BE49-F238E27FC236}">
                <a16:creationId xmlns:a16="http://schemas.microsoft.com/office/drawing/2014/main" id="{C868D27C-4A66-3D40-B6D9-DA3C3E77BFD2}"/>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6307E64D-ABD6-964C-A9ED-0F2BC5F5DFC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74E7FBC-DBF4-A843-BCC8-3AABD2752B0E}"/>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D3932ECF-C481-0042-9C4B-69AC0151F6CE}"/>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289892610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8 –  Full Bleed Photo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E624E95-DAF4-C047-A8A8-63805777ABA0}"/>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9A2B021-614E-CC4D-9416-F375CF1D860A}"/>
              </a:ext>
            </a:extLst>
          </p:cNvPr>
          <p:cNvSpPr>
            <a:spLocks noGrp="1"/>
          </p:cNvSpPr>
          <p:nvPr>
            <p:ph type="title" hasCustomPrompt="1"/>
          </p:nvPr>
        </p:nvSpPr>
        <p:spPr>
          <a:xfrm>
            <a:off x="9115079" y="3827004"/>
            <a:ext cx="2067391" cy="1950935"/>
          </a:xfrm>
        </p:spPr>
        <p:txBody>
          <a:bodyPr/>
          <a:lstStyle>
            <a:lvl1pPr>
              <a:defRPr>
                <a:solidFill>
                  <a:schemeClr val="bg1"/>
                </a:solidFill>
              </a:defRPr>
            </a:lvl1pPr>
          </a:lstStyle>
          <a:p>
            <a:r>
              <a:rPr lang="en-US"/>
              <a:t>Click to edit Slide Title</a:t>
            </a:r>
          </a:p>
        </p:txBody>
      </p:sp>
      <p:sp>
        <p:nvSpPr>
          <p:cNvPr id="8" name="Picture Placeholder 7">
            <a:extLst>
              <a:ext uri="{FF2B5EF4-FFF2-40B4-BE49-F238E27FC236}">
                <a16:creationId xmlns:a16="http://schemas.microsoft.com/office/drawing/2014/main" id="{72918D5D-8AA4-3844-A0DB-F33D1F9E6380}"/>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9424144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08 –  Full Bleed Photo - VIOLET">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9A50EBF1-7D5E-3747-8077-326AF31A95C4}"/>
              </a:ext>
            </a:extLst>
          </p:cNvPr>
          <p:cNvSpPr/>
          <p:nvPr userDrawn="1"/>
        </p:nvSpPr>
        <p:spPr>
          <a:xfrm>
            <a:off x="8112124" y="2744788"/>
            <a:ext cx="4079875" cy="411321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62A26EE-2250-A34C-87BB-A0544E4652C9}"/>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12" name="Chapter Title">
            <a:extLst>
              <a:ext uri="{FF2B5EF4-FFF2-40B4-BE49-F238E27FC236}">
                <a16:creationId xmlns:a16="http://schemas.microsoft.com/office/drawing/2014/main" id="{C4517ED0-C392-6B42-8C16-10ABCE91243F}"/>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1" name="Pg">
            <a:extLst>
              <a:ext uri="{FF2B5EF4-FFF2-40B4-BE49-F238E27FC236}">
                <a16:creationId xmlns:a16="http://schemas.microsoft.com/office/drawing/2014/main" id="{1E2BD2C9-3898-8F41-A4FA-41AA87FB2AA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024A7980-45D8-784D-8E4F-0D0053671D09}"/>
              </a:ext>
            </a:extLst>
          </p:cNvPr>
          <p:cNvSpPr>
            <a:spLocks noGrp="1"/>
          </p:cNvSpPr>
          <p:nvPr>
            <p:ph type="title" hasCustomPrompt="1"/>
          </p:nvPr>
        </p:nvSpPr>
        <p:spPr>
          <a:xfrm>
            <a:off x="9115079" y="3827004"/>
            <a:ext cx="2067391" cy="1950935"/>
          </a:xfrm>
        </p:spPr>
        <p:txBody>
          <a:bodyPr/>
          <a:lstStyle>
            <a:lvl1pPr>
              <a:defRPr>
                <a:solidFill>
                  <a:schemeClr val="tx1"/>
                </a:solidFill>
              </a:defRPr>
            </a:lvl1pPr>
          </a:lstStyle>
          <a:p>
            <a:r>
              <a:rPr lang="en-US"/>
              <a:t>Click to edit Slide Title</a:t>
            </a:r>
          </a:p>
        </p:txBody>
      </p:sp>
      <p:sp>
        <p:nvSpPr>
          <p:cNvPr id="7" name="Picture Placeholder 6">
            <a:extLst>
              <a:ext uri="{FF2B5EF4-FFF2-40B4-BE49-F238E27FC236}">
                <a16:creationId xmlns:a16="http://schemas.microsoft.com/office/drawing/2014/main" id="{388F2E5B-FAE3-7C4A-9B56-8232512481C3}"/>
              </a:ext>
            </a:extLst>
          </p:cNvPr>
          <p:cNvSpPr>
            <a:spLocks noGrp="1"/>
          </p:cNvSpPr>
          <p:nvPr>
            <p:ph type="pic" sz="quarter" idx="21"/>
          </p:nvPr>
        </p:nvSpPr>
        <p:spPr>
          <a:xfrm>
            <a:off x="0" y="728663"/>
            <a:ext cx="12192000" cy="6122987"/>
          </a:xfrm>
          <a:custGeom>
            <a:avLst/>
            <a:gdLst>
              <a:gd name="connsiteX0" fmla="*/ 0 w 12192000"/>
              <a:gd name="connsiteY0" fmla="*/ 0 h 6122987"/>
              <a:gd name="connsiteX1" fmla="*/ 12192000 w 12192000"/>
              <a:gd name="connsiteY1" fmla="*/ 0 h 6122987"/>
              <a:gd name="connsiteX2" fmla="*/ 12192000 w 12192000"/>
              <a:gd name="connsiteY2" fmla="*/ 2042886 h 6122987"/>
              <a:gd name="connsiteX3" fmla="*/ 8142436 w 12192000"/>
              <a:gd name="connsiteY3" fmla="*/ 2042886 h 6122987"/>
              <a:gd name="connsiteX4" fmla="*/ 8142436 w 12192000"/>
              <a:gd name="connsiteY4" fmla="*/ 6122987 h 6122987"/>
              <a:gd name="connsiteX5" fmla="*/ 0 w 12192000"/>
              <a:gd name="connsiteY5" fmla="*/ 6122987 h 612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122987">
                <a:moveTo>
                  <a:pt x="0" y="0"/>
                </a:moveTo>
                <a:lnTo>
                  <a:pt x="12192000" y="0"/>
                </a:lnTo>
                <a:lnTo>
                  <a:pt x="12192000" y="2042886"/>
                </a:lnTo>
                <a:lnTo>
                  <a:pt x="8142436" y="2042886"/>
                </a:lnTo>
                <a:lnTo>
                  <a:pt x="8142436" y="6122987"/>
                </a:lnTo>
                <a:lnTo>
                  <a:pt x="0" y="6122987"/>
                </a:lnTo>
                <a:close/>
              </a:path>
            </a:pathLst>
          </a:custGeom>
        </p:spPr>
        <p:txBody>
          <a:bodyPr wrap="square">
            <a:noAutofit/>
          </a:bodyPr>
          <a:lstStyle/>
          <a:p>
            <a:endParaRPr lang="en-US"/>
          </a:p>
        </p:txBody>
      </p:sp>
    </p:spTree>
    <p:extLst>
      <p:ext uri="{BB962C8B-B14F-4D97-AF65-F5344CB8AC3E}">
        <p14:creationId xmlns:p14="http://schemas.microsoft.com/office/powerpoint/2010/main" val="154016041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9_ 5-column Text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62E6F4-ACEF-4946-9F8B-3E94398BCD52}"/>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Making the Most of Your Course Tools</a:t>
            </a:r>
          </a:p>
        </p:txBody>
      </p:sp>
      <p:sp>
        <p:nvSpPr>
          <p:cNvPr id="23" name="Chapter Title">
            <a:extLst>
              <a:ext uri="{FF2B5EF4-FFF2-40B4-BE49-F238E27FC236}">
                <a16:creationId xmlns:a16="http://schemas.microsoft.com/office/drawing/2014/main" id="{F9E60D72-3177-4045-A466-D4B05B19B069}"/>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0" name="Pg">
            <a:extLst>
              <a:ext uri="{FF2B5EF4-FFF2-40B4-BE49-F238E27FC236}">
                <a16:creationId xmlns:a16="http://schemas.microsoft.com/office/drawing/2014/main" id="{E1F1980C-9889-C848-8872-29975F666E0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1544E1B1-08F2-4C4E-92C9-F500EEA5918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40" name="01">
            <a:extLst>
              <a:ext uri="{FF2B5EF4-FFF2-40B4-BE49-F238E27FC236}">
                <a16:creationId xmlns:a16="http://schemas.microsoft.com/office/drawing/2014/main" id="{6F3CD7EC-291A-CB41-AC04-9DA32ED4912E}"/>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58" name="Caption 1">
            <a:extLst>
              <a:ext uri="{FF2B5EF4-FFF2-40B4-BE49-F238E27FC236}">
                <a16:creationId xmlns:a16="http://schemas.microsoft.com/office/drawing/2014/main" id="{C49CF928-74D9-7D4A-9C22-E2E436B914D8}"/>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3" name="Column 1">
            <a:extLst>
              <a:ext uri="{FF2B5EF4-FFF2-40B4-BE49-F238E27FC236}">
                <a16:creationId xmlns:a16="http://schemas.microsoft.com/office/drawing/2014/main" id="{6587622A-E7E2-6B44-B626-9CC87A6C6DC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3" name="02">
            <a:extLst>
              <a:ext uri="{FF2B5EF4-FFF2-40B4-BE49-F238E27FC236}">
                <a16:creationId xmlns:a16="http://schemas.microsoft.com/office/drawing/2014/main" id="{DDE4B5E5-63E4-6D4D-B63F-A8AE99EB8500}"/>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59" name="Caption 2">
            <a:extLst>
              <a:ext uri="{FF2B5EF4-FFF2-40B4-BE49-F238E27FC236}">
                <a16:creationId xmlns:a16="http://schemas.microsoft.com/office/drawing/2014/main" id="{D6639B44-DFB3-1048-9F98-610715182EE0}"/>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4" name="Column 2">
            <a:extLst>
              <a:ext uri="{FF2B5EF4-FFF2-40B4-BE49-F238E27FC236}">
                <a16:creationId xmlns:a16="http://schemas.microsoft.com/office/drawing/2014/main" id="{055A89E4-9DE0-AE4F-8C40-E086AFB8D516}"/>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6" name="03">
            <a:extLst>
              <a:ext uri="{FF2B5EF4-FFF2-40B4-BE49-F238E27FC236}">
                <a16:creationId xmlns:a16="http://schemas.microsoft.com/office/drawing/2014/main" id="{C62E8335-4BFD-FA41-B11F-1D2EEEB04915}"/>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60" name="Caption 3">
            <a:extLst>
              <a:ext uri="{FF2B5EF4-FFF2-40B4-BE49-F238E27FC236}">
                <a16:creationId xmlns:a16="http://schemas.microsoft.com/office/drawing/2014/main" id="{B0534917-CDE1-0641-BA42-A95A1C4C355C}"/>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5" name="Column 3">
            <a:extLst>
              <a:ext uri="{FF2B5EF4-FFF2-40B4-BE49-F238E27FC236}">
                <a16:creationId xmlns:a16="http://schemas.microsoft.com/office/drawing/2014/main" id="{D357D3AF-CA84-204B-A109-31A760A1C43B}"/>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49" name="04">
            <a:extLst>
              <a:ext uri="{FF2B5EF4-FFF2-40B4-BE49-F238E27FC236}">
                <a16:creationId xmlns:a16="http://schemas.microsoft.com/office/drawing/2014/main" id="{06027FA5-B9A8-984E-B10A-886620508A66}"/>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61" name="Caption 4">
            <a:extLst>
              <a:ext uri="{FF2B5EF4-FFF2-40B4-BE49-F238E27FC236}">
                <a16:creationId xmlns:a16="http://schemas.microsoft.com/office/drawing/2014/main" id="{66947F2B-8897-954A-9AD2-8FCD3367A578}"/>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6" name="Column 4">
            <a:extLst>
              <a:ext uri="{FF2B5EF4-FFF2-40B4-BE49-F238E27FC236}">
                <a16:creationId xmlns:a16="http://schemas.microsoft.com/office/drawing/2014/main" id="{08B9E6CA-F2C9-0E4B-AD40-C7C2B61346B7}"/>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52" name="05">
            <a:extLst>
              <a:ext uri="{FF2B5EF4-FFF2-40B4-BE49-F238E27FC236}">
                <a16:creationId xmlns:a16="http://schemas.microsoft.com/office/drawing/2014/main" id="{D9009439-37E9-A14D-8A5B-6031C0EB087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62" name="Caption 5">
            <a:extLst>
              <a:ext uri="{FF2B5EF4-FFF2-40B4-BE49-F238E27FC236}">
                <a16:creationId xmlns:a16="http://schemas.microsoft.com/office/drawing/2014/main" id="{D7AC52E8-4D8C-8D4B-AB02-9A2C26B23E50}"/>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67" name="Column 5">
            <a:extLst>
              <a:ext uri="{FF2B5EF4-FFF2-40B4-BE49-F238E27FC236}">
                <a16:creationId xmlns:a16="http://schemas.microsoft.com/office/drawing/2014/main" id="{3602C7B6-9754-724B-B0BB-AE3CB5B565CC}"/>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86518495"/>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9_ 5-column Text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C90D2407-3AEE-1846-8778-AE4EE683A8DD}"/>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Making the Most of Your Course Tools</a:t>
            </a:r>
          </a:p>
        </p:txBody>
      </p:sp>
      <p:sp>
        <p:nvSpPr>
          <p:cNvPr id="33" name="Chapter Title">
            <a:extLst>
              <a:ext uri="{FF2B5EF4-FFF2-40B4-BE49-F238E27FC236}">
                <a16:creationId xmlns:a16="http://schemas.microsoft.com/office/drawing/2014/main" id="{7D24EF4D-8CFF-2241-8291-933EFE629291}"/>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8" name="Pg">
            <a:extLst>
              <a:ext uri="{FF2B5EF4-FFF2-40B4-BE49-F238E27FC236}">
                <a16:creationId xmlns:a16="http://schemas.microsoft.com/office/drawing/2014/main" id="{2D9A1D09-DB20-6D4D-83FD-330BCF62809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EE40A5D0-FCE3-9442-99D4-4FFF20BCBC79}"/>
              </a:ext>
            </a:extLst>
          </p:cNvPr>
          <p:cNvSpPr>
            <a:spLocks noGrp="1"/>
          </p:cNvSpPr>
          <p:nvPr>
            <p:ph type="title" hasCustomPrompt="1"/>
          </p:nvPr>
        </p:nvSpPr>
        <p:spPr>
          <a:xfrm>
            <a:off x="633873" y="1020117"/>
            <a:ext cx="10750091" cy="991669"/>
          </a:xfrm>
        </p:spPr>
        <p:txBody>
          <a:bodyPr/>
          <a:lstStyle>
            <a:lvl1pPr>
              <a:defRPr>
                <a:solidFill>
                  <a:schemeClr val="bg1"/>
                </a:solidFill>
              </a:defRPr>
            </a:lvl1pPr>
          </a:lstStyle>
          <a:p>
            <a:r>
              <a:rPr lang="en-US"/>
              <a:t>Click to edit Slide Title</a:t>
            </a:r>
          </a:p>
        </p:txBody>
      </p:sp>
      <p:sp>
        <p:nvSpPr>
          <p:cNvPr id="14" name="01">
            <a:extLst>
              <a:ext uri="{FF2B5EF4-FFF2-40B4-BE49-F238E27FC236}">
                <a16:creationId xmlns:a16="http://schemas.microsoft.com/office/drawing/2014/main" id="{BAD73B57-8C4A-D743-AACF-484F43CC0BA3}"/>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2B469334-6E72-5D40-AA8E-B737B44651BE}"/>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42B229DB-D4B9-544F-8266-3342343568F5}"/>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F469656D-C96E-9A47-B8C1-D64C8FCF7775}"/>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8383D3C-9789-A842-828F-3B5C13382A9B}"/>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DFE1817B-BA1F-C949-8EA0-6C1005259608}"/>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FA4866C5-96CB-A844-A442-C93A18B11AEF}"/>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7BA46A7F-694F-8447-AAD3-ED50BF4275AA}"/>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A2E9B9FF-BCCB-2247-9494-04E868F5AF05}"/>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FFA14467-DA2F-1347-A181-87C0FDFC0477}"/>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CD36F8F1-96E3-E648-926C-EFEE29F6CFA4}"/>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B161DB36-BA0A-6E48-A4BC-33D1C6F0B3E8}"/>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4F8FF71C-BC5B-B24A-944F-6C70373088E8}"/>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8389548D-A6FA-B449-8592-28D45618BBAD}"/>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BBFD7C98-2BE7-7E44-BCED-09D822350615}"/>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bg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9523739"/>
      </p:ext>
    </p:extLst>
  </p:cSld>
  <p:clrMapOvr>
    <a:masterClrMapping/>
  </p:clrMapOvr>
  <p:extLst>
    <p:ext uri="{DCECCB84-F9BA-43D5-87BE-67443E8EF086}">
      <p15:sldGuideLst xmlns:p15="http://schemas.microsoft.com/office/powerpoint/2012/main">
        <p15:guide id="4" orient="horz" pos="459" userDrawn="1">
          <p15:clr>
            <a:srgbClr val="FBAE40"/>
          </p15:clr>
        </p15:guide>
        <p15:guide id="9" pos="7310" userDrawn="1">
          <p15:clr>
            <a:srgbClr val="FBAE40"/>
          </p15:clr>
        </p15:guide>
        <p15:guide id="10" pos="347" userDrawn="1">
          <p15:clr>
            <a:srgbClr val="FBAE40"/>
          </p15:clr>
        </p15:guide>
        <p15:guide id="11" pos="483" userDrawn="1">
          <p15:clr>
            <a:srgbClr val="FBAE40"/>
          </p15:clr>
        </p15:guide>
        <p15:guide id="12" pos="71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 - Cover Slide -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F3E537-3F47-CF42-9252-F6DE9E8EFAA4}"/>
              </a:ext>
            </a:extLst>
          </p:cNvPr>
          <p:cNvPicPr>
            <a:picLocks noChangeAspect="1"/>
          </p:cNvPicPr>
          <p:nvPr userDrawn="1"/>
        </p:nvPicPr>
        <p:blipFill>
          <a:blip r:embed="rId2"/>
          <a:stretch>
            <a:fillRect/>
          </a:stretch>
        </p:blipFill>
        <p:spPr>
          <a:xfrm>
            <a:off x="2467" y="0"/>
            <a:ext cx="12187066" cy="6858000"/>
          </a:xfrm>
          <a:prstGeom prst="rect">
            <a:avLst/>
          </a:prstGeom>
        </p:spPr>
      </p:pic>
      <p:grpSp>
        <p:nvGrpSpPr>
          <p:cNvPr id="9" name="Group 8">
            <a:extLst>
              <a:ext uri="{FF2B5EF4-FFF2-40B4-BE49-F238E27FC236}">
                <a16:creationId xmlns:a16="http://schemas.microsoft.com/office/drawing/2014/main" id="{5B3A0F1F-6CC0-9C4A-B3F4-21446A21E2D5}"/>
              </a:ext>
              <a:ext uri="{C183D7F6-B498-43B3-948B-1728B52AA6E4}">
                <adec:decorative xmlns:adec="http://schemas.microsoft.com/office/drawing/2017/decorative" val="1"/>
              </a:ext>
            </a:extLst>
          </p:cNvPr>
          <p:cNvGrpSpPr/>
          <p:nvPr userDrawn="1"/>
        </p:nvGrpSpPr>
        <p:grpSpPr>
          <a:xfrm>
            <a:off x="-14169" y="507347"/>
            <a:ext cx="11851251" cy="5142543"/>
            <a:chOff x="-14169" y="507347"/>
            <a:chExt cx="11851251" cy="5142543"/>
          </a:xfrm>
        </p:grpSpPr>
        <p:sp>
          <p:nvSpPr>
            <p:cNvPr id="37" name="Rectangle 36">
              <a:extLst>
                <a:ext uri="{FF2B5EF4-FFF2-40B4-BE49-F238E27FC236}">
                  <a16:creationId xmlns:a16="http://schemas.microsoft.com/office/drawing/2014/main" id="{0D9449F4-DDDA-2940-AC8E-5A8EB963E028}"/>
                </a:ext>
              </a:extLst>
            </p:cNvPr>
            <p:cNvSpPr/>
            <p:nvPr/>
          </p:nvSpPr>
          <p:spPr>
            <a:xfrm>
              <a:off x="-14169" y="5425748"/>
              <a:ext cx="11151988"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9977B72-DEEB-B642-B055-A1FC830C6F22}"/>
                </a:ext>
              </a:extLst>
            </p:cNvPr>
            <p:cNvSpPr/>
            <p:nvPr userDrawn="1"/>
          </p:nvSpPr>
          <p:spPr>
            <a:xfrm rot="16200000">
              <a:off x="8840690" y="3352762"/>
              <a:ext cx="4364259" cy="229998"/>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A3E8350-CB13-2444-ACBA-9CB24416579D}"/>
                </a:ext>
              </a:extLst>
            </p:cNvPr>
            <p:cNvGrpSpPr/>
            <p:nvPr userDrawn="1"/>
          </p:nvGrpSpPr>
          <p:grpSpPr>
            <a:xfrm>
              <a:off x="10907820" y="507347"/>
              <a:ext cx="929262" cy="929262"/>
              <a:chOff x="10912844" y="507347"/>
              <a:chExt cx="929262" cy="929262"/>
            </a:xfrm>
            <a:solidFill>
              <a:srgbClr val="E21A23"/>
            </a:solidFill>
          </p:grpSpPr>
          <p:sp>
            <p:nvSpPr>
              <p:cNvPr id="35" name="Parallelogram 34">
                <a:extLst>
                  <a:ext uri="{FF2B5EF4-FFF2-40B4-BE49-F238E27FC236}">
                    <a16:creationId xmlns:a16="http://schemas.microsoft.com/office/drawing/2014/main" id="{54F2EC11-B068-3749-B697-AB996FFEBDD7}"/>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arallelogram 35">
                <a:extLst>
                  <a:ext uri="{FF2B5EF4-FFF2-40B4-BE49-F238E27FC236}">
                    <a16:creationId xmlns:a16="http://schemas.microsoft.com/office/drawing/2014/main" id="{6D7DAAF6-5C60-8E42-8F56-8A59D01DAFF5}"/>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3A0D68A-64DE-034D-A0D9-7DBB1C30BD44}"/>
                </a:ext>
              </a:extLst>
            </p:cNvPr>
            <p:cNvSpPr/>
            <p:nvPr/>
          </p:nvSpPr>
          <p:spPr>
            <a:xfrm rot="8100000">
              <a:off x="10845762" y="910161"/>
              <a:ext cx="960307" cy="22414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 name="Picture 30" descr="McGraw Hill red cube Logo">
            <a:extLst>
              <a:ext uri="{FF2B5EF4-FFF2-40B4-BE49-F238E27FC236}">
                <a16:creationId xmlns:a16="http://schemas.microsoft.com/office/drawing/2014/main" id="{EFEC87DA-795E-124E-97B1-9468E0ABCD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
        <p:nvSpPr>
          <p:cNvPr id="32" name="Rectangle 31">
            <a:extLst>
              <a:ext uri="{FF2B5EF4-FFF2-40B4-BE49-F238E27FC236}">
                <a16:creationId xmlns:a16="http://schemas.microsoft.com/office/drawing/2014/main" id="{B842EDC8-9FFB-2849-A229-4E95F1FA8F7A}"/>
              </a:ext>
              <a:ext uri="{C183D7F6-B498-43B3-948B-1728B52AA6E4}">
                <adec:decorative xmlns:adec="http://schemas.microsoft.com/office/drawing/2017/decorative" val="1"/>
              </a:ext>
            </a:extLst>
          </p:cNvPr>
          <p:cNvSpPr/>
          <p:nvPr userDrawn="1"/>
        </p:nvSpPr>
        <p:spPr>
          <a:xfrm>
            <a:off x="1070296" y="4023448"/>
            <a:ext cx="5144874" cy="923533"/>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D4F1E58E-5201-7248-9458-9D353017EE48}"/>
              </a:ext>
              <a:ext uri="{C183D7F6-B498-43B3-948B-1728B52AA6E4}">
                <adec:decorative xmlns:adec="http://schemas.microsoft.com/office/drawing/2017/decorative" val="1"/>
              </a:ext>
            </a:extLst>
          </p:cNvPr>
          <p:cNvSpPr/>
          <p:nvPr userDrawn="1"/>
        </p:nvSpPr>
        <p:spPr>
          <a:xfrm>
            <a:off x="1070296" y="1436453"/>
            <a:ext cx="5144874" cy="2580258"/>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2">
            <a:extLst>
              <a:ext uri="{FF2B5EF4-FFF2-40B4-BE49-F238E27FC236}">
                <a16:creationId xmlns:a16="http://schemas.microsoft.com/office/drawing/2014/main" id="{4BE9A612-EC57-864B-AADF-3B43A50F4694}"/>
              </a:ext>
            </a:extLst>
          </p:cNvPr>
          <p:cNvSpPr>
            <a:spLocks noGrp="1"/>
          </p:cNvSpPr>
          <p:nvPr>
            <p:ph type="title" hasCustomPrompt="1"/>
          </p:nvPr>
        </p:nvSpPr>
        <p:spPr>
          <a:xfrm>
            <a:off x="1192983" y="1605014"/>
            <a:ext cx="4831300" cy="1420574"/>
          </a:xfrm>
        </p:spPr>
        <p:txBody>
          <a:bodyPr/>
          <a:lstStyle>
            <a:lvl1pPr>
              <a:defRPr>
                <a:solidFill>
                  <a:schemeClr val="tx1"/>
                </a:solidFill>
              </a:defRPr>
            </a:lvl1pPr>
          </a:lstStyle>
          <a:p>
            <a:r>
              <a:rPr lang="en-US"/>
              <a:t>Click to edit Slide Title</a:t>
            </a:r>
          </a:p>
        </p:txBody>
      </p:sp>
      <p:sp>
        <p:nvSpPr>
          <p:cNvPr id="41" name="Subtitle">
            <a:extLst>
              <a:ext uri="{FF2B5EF4-FFF2-40B4-BE49-F238E27FC236}">
                <a16:creationId xmlns:a16="http://schemas.microsoft.com/office/drawing/2014/main" id="{89FF4802-A4D3-434E-9424-1B51794D3F92}"/>
              </a:ext>
            </a:extLst>
          </p:cNvPr>
          <p:cNvSpPr>
            <a:spLocks noGrp="1"/>
          </p:cNvSpPr>
          <p:nvPr>
            <p:ph type="body" sz="quarter" idx="14" hasCustomPrompt="1"/>
          </p:nvPr>
        </p:nvSpPr>
        <p:spPr>
          <a:xfrm>
            <a:off x="1208087" y="3139278"/>
            <a:ext cx="4533631" cy="723986"/>
          </a:xfrm>
        </p:spPr>
        <p:txBody>
          <a:bodyPr>
            <a:noAutofit/>
          </a:bodyPr>
          <a:lstStyle>
            <a:lvl1pPr marL="0" indent="0">
              <a:buNone/>
              <a:defRPr sz="2400">
                <a:solidFill>
                  <a:schemeClr val="tx1"/>
                </a:solidFill>
              </a:defRPr>
            </a:lvl1pPr>
          </a:lstStyle>
          <a:p>
            <a:pPr lvl="0"/>
            <a:r>
              <a:rPr lang="en-US"/>
              <a:t>Presentation Subtitle Sample 2 Lines Lorem Ipsum Dolore</a:t>
            </a:r>
          </a:p>
        </p:txBody>
      </p:sp>
      <p:sp>
        <p:nvSpPr>
          <p:cNvPr id="25" name="Name &amp; Surname">
            <a:extLst>
              <a:ext uri="{FF2B5EF4-FFF2-40B4-BE49-F238E27FC236}">
                <a16:creationId xmlns:a16="http://schemas.microsoft.com/office/drawing/2014/main" id="{1BE2989A-80FF-6748-9A18-6CF1DD0939C5}"/>
              </a:ext>
            </a:extLst>
          </p:cNvPr>
          <p:cNvSpPr>
            <a:spLocks noGrp="1"/>
          </p:cNvSpPr>
          <p:nvPr>
            <p:ph type="body" sz="quarter" idx="15" hasCustomPrompt="1"/>
          </p:nvPr>
        </p:nvSpPr>
        <p:spPr>
          <a:xfrm>
            <a:off x="1208087" y="4122407"/>
            <a:ext cx="3479011" cy="311531"/>
          </a:xfrm>
        </p:spPr>
        <p:txBody>
          <a:bodyPr>
            <a:noAutofit/>
          </a:bodyPr>
          <a:lstStyle>
            <a:lvl1pPr marL="0" indent="0">
              <a:buNone/>
              <a:defRPr sz="1800">
                <a:solidFill>
                  <a:schemeClr val="tx1"/>
                </a:solidFill>
              </a:defRPr>
            </a:lvl1pPr>
          </a:lstStyle>
          <a:p>
            <a:pPr lvl="0"/>
            <a:r>
              <a:rPr lang="en-US"/>
              <a:t>Presenter Name(s)</a:t>
            </a:r>
          </a:p>
        </p:txBody>
      </p:sp>
      <p:sp>
        <p:nvSpPr>
          <p:cNvPr id="24" name="Numeral Date">
            <a:extLst>
              <a:ext uri="{FF2B5EF4-FFF2-40B4-BE49-F238E27FC236}">
                <a16:creationId xmlns:a16="http://schemas.microsoft.com/office/drawing/2014/main" id="{EAEF7B50-2449-3847-A9B3-BC55E2EFB2D8}"/>
              </a:ext>
            </a:extLst>
          </p:cNvPr>
          <p:cNvSpPr>
            <a:spLocks noGrp="1"/>
          </p:cNvSpPr>
          <p:nvPr>
            <p:ph type="body" sz="quarter" idx="16" hasCustomPrompt="1"/>
          </p:nvPr>
        </p:nvSpPr>
        <p:spPr>
          <a:xfrm>
            <a:off x="1208087" y="4512640"/>
            <a:ext cx="1811481" cy="311531"/>
          </a:xfrm>
        </p:spPr>
        <p:txBody>
          <a:bodyPr>
            <a:noAutofit/>
          </a:bodyPr>
          <a:lstStyle>
            <a:lvl1pPr marL="0" indent="0">
              <a:buNone/>
              <a:defRPr sz="1800">
                <a:solidFill>
                  <a:schemeClr val="tx1"/>
                </a:solidFill>
              </a:defRPr>
            </a:lvl1pPr>
          </a:lstStyle>
          <a:p>
            <a:pPr lvl="0"/>
            <a:r>
              <a:rPr lang="en-US"/>
              <a:t>Date</a:t>
            </a:r>
          </a:p>
        </p:txBody>
      </p:sp>
      <p:sp>
        <p:nvSpPr>
          <p:cNvPr id="23" name="Picture Placeholder 2">
            <a:extLst>
              <a:ext uri="{FF2B5EF4-FFF2-40B4-BE49-F238E27FC236}">
                <a16:creationId xmlns:a16="http://schemas.microsoft.com/office/drawing/2014/main" id="{BCEB94A7-64EA-3C44-B1A7-F2BF742D98D8}"/>
              </a:ext>
            </a:extLst>
          </p:cNvPr>
          <p:cNvSpPr>
            <a:spLocks noGrp="1"/>
          </p:cNvSpPr>
          <p:nvPr>
            <p:ph type="pic" sz="quarter" idx="18"/>
          </p:nvPr>
        </p:nvSpPr>
        <p:spPr>
          <a:xfrm>
            <a:off x="7233204" y="2830679"/>
            <a:ext cx="3121683" cy="4027321"/>
          </a:xfrm>
        </p:spPr>
        <p:txBody>
          <a:bodyPr/>
          <a:lstStyle/>
          <a:p>
            <a:r>
              <a:rPr lang="en-US"/>
              <a:t>Click icon to add picture</a:t>
            </a:r>
          </a:p>
        </p:txBody>
      </p:sp>
    </p:spTree>
    <p:extLst>
      <p:ext uri="{BB962C8B-B14F-4D97-AF65-F5344CB8AC3E}">
        <p14:creationId xmlns:p14="http://schemas.microsoft.com/office/powerpoint/2010/main" val="353724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9_ 5-column Text VIOLET">
    <p:spTree>
      <p:nvGrpSpPr>
        <p:cNvPr id="1" name=""/>
        <p:cNvGrpSpPr/>
        <p:nvPr/>
      </p:nvGrpSpPr>
      <p:grpSpPr>
        <a:xfrm>
          <a:off x="0" y="0"/>
          <a:ext cx="0" cy="0"/>
          <a:chOff x="0" y="0"/>
          <a:chExt cx="0" cy="0"/>
        </a:xfrm>
      </p:grpSpPr>
      <p:sp>
        <p:nvSpPr>
          <p:cNvPr id="37" name="Top Nav">
            <a:extLst>
              <a:ext uri="{FF2B5EF4-FFF2-40B4-BE49-F238E27FC236}">
                <a16:creationId xmlns:a16="http://schemas.microsoft.com/office/drawing/2014/main" id="{63C8FBF6-E07B-8749-9CE6-AF0D6291DEB0}"/>
              </a:ext>
            </a:extLst>
          </p:cNvPr>
          <p:cNvSpPr/>
          <p:nvPr userDrawn="1"/>
        </p:nvSpPr>
        <p:spPr>
          <a:xfrm>
            <a:off x="0" y="728664"/>
            <a:ext cx="12191999" cy="6129336"/>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F60BAF2-64CC-3A4E-B752-82EE147FA798}"/>
              </a:ext>
              <a:ext uri="{C183D7F6-B498-43B3-948B-1728B52AA6E4}">
                <adec:decorative xmlns:adec="http://schemas.microsoft.com/office/drawing/2017/decorative" val="1"/>
              </a:ext>
            </a:extLst>
          </p:cNvPr>
          <p:cNvSpPr>
            <a:spLocks noGrp="1"/>
          </p:cNvSpPr>
          <p:nvPr>
            <p:ph type="ftr" sz="quarter" idx="38"/>
          </p:nvPr>
        </p:nvSpPr>
        <p:spPr/>
        <p:txBody>
          <a:bodyPr/>
          <a:lstStyle/>
          <a:p>
            <a:r>
              <a:rPr lang="en-US"/>
              <a:t>Making the Most of Your Course Tools</a:t>
            </a:r>
          </a:p>
        </p:txBody>
      </p:sp>
      <p:sp>
        <p:nvSpPr>
          <p:cNvPr id="27" name="Chapter Title">
            <a:extLst>
              <a:ext uri="{FF2B5EF4-FFF2-40B4-BE49-F238E27FC236}">
                <a16:creationId xmlns:a16="http://schemas.microsoft.com/office/drawing/2014/main" id="{01EF1194-E7BA-8641-B7C3-306A8956FD80}"/>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35" name="Pg">
            <a:extLst>
              <a:ext uri="{FF2B5EF4-FFF2-40B4-BE49-F238E27FC236}">
                <a16:creationId xmlns:a16="http://schemas.microsoft.com/office/drawing/2014/main" id="{844B4F85-BEB9-7D42-92C7-7EC21587668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34" name="Title 1">
            <a:extLst>
              <a:ext uri="{FF2B5EF4-FFF2-40B4-BE49-F238E27FC236}">
                <a16:creationId xmlns:a16="http://schemas.microsoft.com/office/drawing/2014/main" id="{BEE164E9-B94E-9149-9694-54223865484B}"/>
              </a:ext>
            </a:extLst>
          </p:cNvPr>
          <p:cNvSpPr>
            <a:spLocks noGrp="1"/>
          </p:cNvSpPr>
          <p:nvPr>
            <p:ph type="title" hasCustomPrompt="1"/>
          </p:nvPr>
        </p:nvSpPr>
        <p:spPr>
          <a:xfrm>
            <a:off x="633873" y="1020117"/>
            <a:ext cx="10750091" cy="991669"/>
          </a:xfrm>
        </p:spPr>
        <p:txBody>
          <a:bodyPr/>
          <a:lstStyle>
            <a:lvl1pPr>
              <a:defRPr>
                <a:solidFill>
                  <a:schemeClr val="tx1"/>
                </a:solidFill>
              </a:defRPr>
            </a:lvl1pPr>
          </a:lstStyle>
          <a:p>
            <a:r>
              <a:rPr lang="en-US"/>
              <a:t>Click to edit Slide Title</a:t>
            </a:r>
          </a:p>
        </p:txBody>
      </p:sp>
      <p:sp>
        <p:nvSpPr>
          <p:cNvPr id="14" name="01">
            <a:extLst>
              <a:ext uri="{FF2B5EF4-FFF2-40B4-BE49-F238E27FC236}">
                <a16:creationId xmlns:a16="http://schemas.microsoft.com/office/drawing/2014/main" id="{95B3BA13-C080-9848-9EE1-B9E9CA19F938}"/>
              </a:ext>
            </a:extLst>
          </p:cNvPr>
          <p:cNvSpPr>
            <a:spLocks noGrp="1"/>
          </p:cNvSpPr>
          <p:nvPr>
            <p:ph type="body" sz="quarter" idx="18" hasCustomPrompt="1"/>
          </p:nvPr>
        </p:nvSpPr>
        <p:spPr>
          <a:xfrm>
            <a:off x="2048137" y="2158500"/>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28" name="Caption 1">
            <a:extLst>
              <a:ext uri="{FF2B5EF4-FFF2-40B4-BE49-F238E27FC236}">
                <a16:creationId xmlns:a16="http://schemas.microsoft.com/office/drawing/2014/main" id="{AF070C41-6C94-3A4A-978A-F440F161765B}"/>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3" name="Column 1">
            <a:extLst>
              <a:ext uri="{FF2B5EF4-FFF2-40B4-BE49-F238E27FC236}">
                <a16:creationId xmlns:a16="http://schemas.microsoft.com/office/drawing/2014/main" id="{03D79C4C-8F32-6B4B-9FFB-9C9CFDBBDF22}"/>
              </a:ext>
            </a:extLst>
          </p:cNvPr>
          <p:cNvSpPr>
            <a:spLocks noGrp="1"/>
          </p:cNvSpPr>
          <p:nvPr>
            <p:ph type="body" sz="quarter" idx="11" hasCustomPrompt="1"/>
          </p:nvPr>
        </p:nvSpPr>
        <p:spPr>
          <a:xfrm>
            <a:off x="618255" y="4203375"/>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17" name="02">
            <a:extLst>
              <a:ext uri="{FF2B5EF4-FFF2-40B4-BE49-F238E27FC236}">
                <a16:creationId xmlns:a16="http://schemas.microsoft.com/office/drawing/2014/main" id="{CA6ABE95-681E-C34A-B8B6-569502D902EA}"/>
              </a:ext>
            </a:extLst>
          </p:cNvPr>
          <p:cNvSpPr>
            <a:spLocks noGrp="1"/>
          </p:cNvSpPr>
          <p:nvPr>
            <p:ph type="body" sz="quarter" idx="21" hasCustomPrompt="1"/>
          </p:nvPr>
        </p:nvSpPr>
        <p:spPr>
          <a:xfrm>
            <a:off x="4247170" y="2158738"/>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29" name="Caption 2">
            <a:extLst>
              <a:ext uri="{FF2B5EF4-FFF2-40B4-BE49-F238E27FC236}">
                <a16:creationId xmlns:a16="http://schemas.microsoft.com/office/drawing/2014/main" id="{23600F69-272F-C24D-B914-C33E87064853}"/>
              </a:ext>
            </a:extLst>
          </p:cNvPr>
          <p:cNvSpPr>
            <a:spLocks noGrp="1"/>
          </p:cNvSpPr>
          <p:nvPr>
            <p:ph type="body" sz="quarter" idx="33" hasCustomPrompt="1"/>
          </p:nvPr>
        </p:nvSpPr>
        <p:spPr>
          <a:xfrm>
            <a:off x="2963378"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6" name="Column 2">
            <a:extLst>
              <a:ext uri="{FF2B5EF4-FFF2-40B4-BE49-F238E27FC236}">
                <a16:creationId xmlns:a16="http://schemas.microsoft.com/office/drawing/2014/main" id="{88C5C30B-1103-594F-A8AA-BF1A6908C9D7}"/>
              </a:ext>
            </a:extLst>
          </p:cNvPr>
          <p:cNvSpPr>
            <a:spLocks noGrp="1"/>
          </p:cNvSpPr>
          <p:nvPr>
            <p:ph type="body" sz="quarter" idx="20" hasCustomPrompt="1"/>
          </p:nvPr>
        </p:nvSpPr>
        <p:spPr>
          <a:xfrm>
            <a:off x="2817288" y="4203613"/>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0" name="03">
            <a:extLst>
              <a:ext uri="{FF2B5EF4-FFF2-40B4-BE49-F238E27FC236}">
                <a16:creationId xmlns:a16="http://schemas.microsoft.com/office/drawing/2014/main" id="{E3A9735A-C485-864B-B59D-5F45DEADA83B}"/>
              </a:ext>
            </a:extLst>
          </p:cNvPr>
          <p:cNvSpPr>
            <a:spLocks noGrp="1"/>
          </p:cNvSpPr>
          <p:nvPr>
            <p:ph type="body" sz="quarter" idx="24" hasCustomPrompt="1"/>
          </p:nvPr>
        </p:nvSpPr>
        <p:spPr>
          <a:xfrm>
            <a:off x="6443785"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30" name="Caption 3">
            <a:extLst>
              <a:ext uri="{FF2B5EF4-FFF2-40B4-BE49-F238E27FC236}">
                <a16:creationId xmlns:a16="http://schemas.microsoft.com/office/drawing/2014/main" id="{373489FE-C2DA-EF46-949E-CA23CB51A547}"/>
              </a:ext>
            </a:extLst>
          </p:cNvPr>
          <p:cNvSpPr>
            <a:spLocks noGrp="1"/>
          </p:cNvSpPr>
          <p:nvPr>
            <p:ph type="body" sz="quarter" idx="34" hasCustomPrompt="1"/>
          </p:nvPr>
        </p:nvSpPr>
        <p:spPr>
          <a:xfrm>
            <a:off x="5153703"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19" name="Column 3">
            <a:extLst>
              <a:ext uri="{FF2B5EF4-FFF2-40B4-BE49-F238E27FC236}">
                <a16:creationId xmlns:a16="http://schemas.microsoft.com/office/drawing/2014/main" id="{4FF6A20C-BEDE-1547-803D-D2BD830DE10A}"/>
              </a:ext>
            </a:extLst>
          </p:cNvPr>
          <p:cNvSpPr>
            <a:spLocks noGrp="1"/>
          </p:cNvSpPr>
          <p:nvPr>
            <p:ph type="body" sz="quarter" idx="23" hasCustomPrompt="1"/>
          </p:nvPr>
        </p:nvSpPr>
        <p:spPr>
          <a:xfrm>
            <a:off x="5013903"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3" name="04">
            <a:extLst>
              <a:ext uri="{FF2B5EF4-FFF2-40B4-BE49-F238E27FC236}">
                <a16:creationId xmlns:a16="http://schemas.microsoft.com/office/drawing/2014/main" id="{ADC59BD8-C0C2-684A-8085-EBDE4B767D95}"/>
              </a:ext>
            </a:extLst>
          </p:cNvPr>
          <p:cNvSpPr>
            <a:spLocks noGrp="1"/>
          </p:cNvSpPr>
          <p:nvPr>
            <p:ph type="body" sz="quarter" idx="27" hasCustomPrompt="1"/>
          </p:nvPr>
        </p:nvSpPr>
        <p:spPr>
          <a:xfrm>
            <a:off x="8639673"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31" name="Caption 4">
            <a:extLst>
              <a:ext uri="{FF2B5EF4-FFF2-40B4-BE49-F238E27FC236}">
                <a16:creationId xmlns:a16="http://schemas.microsoft.com/office/drawing/2014/main" id="{7C02D760-3953-CF49-A639-E32179CD6569}"/>
              </a:ext>
            </a:extLst>
          </p:cNvPr>
          <p:cNvSpPr>
            <a:spLocks noGrp="1"/>
          </p:cNvSpPr>
          <p:nvPr>
            <p:ph type="body" sz="quarter" idx="35" hasCustomPrompt="1"/>
          </p:nvPr>
        </p:nvSpPr>
        <p:spPr>
          <a:xfrm>
            <a:off x="7344521"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2" name="Column 4">
            <a:extLst>
              <a:ext uri="{FF2B5EF4-FFF2-40B4-BE49-F238E27FC236}">
                <a16:creationId xmlns:a16="http://schemas.microsoft.com/office/drawing/2014/main" id="{F4EA188A-7D90-7B4B-A837-4262F19D75D5}"/>
              </a:ext>
            </a:extLst>
          </p:cNvPr>
          <p:cNvSpPr>
            <a:spLocks noGrp="1"/>
          </p:cNvSpPr>
          <p:nvPr>
            <p:ph type="body" sz="quarter" idx="26" hasCustomPrompt="1"/>
          </p:nvPr>
        </p:nvSpPr>
        <p:spPr>
          <a:xfrm>
            <a:off x="7209791"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
        <p:nvSpPr>
          <p:cNvPr id="26" name="05">
            <a:extLst>
              <a:ext uri="{FF2B5EF4-FFF2-40B4-BE49-F238E27FC236}">
                <a16:creationId xmlns:a16="http://schemas.microsoft.com/office/drawing/2014/main" id="{2EFF1D36-CE17-1949-929C-138DF5605834}"/>
              </a:ext>
            </a:extLst>
          </p:cNvPr>
          <p:cNvSpPr>
            <a:spLocks noGrp="1"/>
          </p:cNvSpPr>
          <p:nvPr>
            <p:ph type="body" sz="quarter" idx="30" hasCustomPrompt="1"/>
          </p:nvPr>
        </p:nvSpPr>
        <p:spPr>
          <a:xfrm>
            <a:off x="10835561" y="2152732"/>
            <a:ext cx="649287" cy="558800"/>
          </a:xfrm>
          <a:prstGeom prst="rect">
            <a:avLst/>
          </a:prstGeom>
        </p:spPr>
        <p:txBody>
          <a:bodyPr>
            <a:normAutofit/>
          </a:bodyPr>
          <a:lstStyle>
            <a:lvl1pPr marL="0" inden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05</a:t>
            </a:r>
          </a:p>
        </p:txBody>
      </p:sp>
      <p:sp>
        <p:nvSpPr>
          <p:cNvPr id="32" name="Caption 5">
            <a:extLst>
              <a:ext uri="{FF2B5EF4-FFF2-40B4-BE49-F238E27FC236}">
                <a16:creationId xmlns:a16="http://schemas.microsoft.com/office/drawing/2014/main" id="{A0B65ACF-BEB4-5149-816B-A56877ED8C63}"/>
              </a:ext>
            </a:extLst>
          </p:cNvPr>
          <p:cNvSpPr>
            <a:spLocks noGrp="1"/>
          </p:cNvSpPr>
          <p:nvPr>
            <p:ph type="body" sz="quarter" idx="36" hasCustomPrompt="1"/>
          </p:nvPr>
        </p:nvSpPr>
        <p:spPr>
          <a:xfrm>
            <a:off x="9543467" y="3420255"/>
            <a:ext cx="2050525" cy="558800"/>
          </a:xfrm>
          <a:prstGeom prst="rect">
            <a:avLst/>
          </a:prstGeom>
        </p:spPr>
        <p:txBody>
          <a:bodyPr>
            <a:normAutofit/>
          </a:bodyPr>
          <a:lstStyle>
            <a:lvl1pPr marL="0" inden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25" name="Column 5">
            <a:extLst>
              <a:ext uri="{FF2B5EF4-FFF2-40B4-BE49-F238E27FC236}">
                <a16:creationId xmlns:a16="http://schemas.microsoft.com/office/drawing/2014/main" id="{D17CA303-7361-2D47-BB94-C5EFD44B71B9}"/>
              </a:ext>
            </a:extLst>
          </p:cNvPr>
          <p:cNvSpPr>
            <a:spLocks noGrp="1"/>
          </p:cNvSpPr>
          <p:nvPr>
            <p:ph type="body" sz="quarter" idx="29" hasCustomPrompt="1"/>
          </p:nvPr>
        </p:nvSpPr>
        <p:spPr>
          <a:xfrm>
            <a:off x="9405679" y="4197607"/>
            <a:ext cx="2156484" cy="2146300"/>
          </a:xfrm>
          <a:prstGeom prst="rect">
            <a:avLst/>
          </a:prstGeom>
        </p:spPr>
        <p:txBody>
          <a:bodyPr>
            <a:normAutofit/>
          </a:bodyPr>
          <a:lstStyle>
            <a:lvl1pPr marL="0" indent="0" algn="l">
              <a:lnSpc>
                <a:spcPct val="100000"/>
              </a:lnSpc>
              <a:spcBef>
                <a:spcPts val="1200"/>
              </a:spcBef>
              <a:buFont typeface="Arial" panose="020B0604020202020204" pitchFamily="34" charset="0"/>
              <a:buNone/>
              <a:defRPr sz="1400" b="0">
                <a:solidFill>
                  <a:schemeClr val="tx1"/>
                </a:solidFill>
              </a:defRPr>
            </a:lvl1pPr>
          </a:lstStyle>
          <a:p>
            <a:pPr marL="171450" indent="-171450">
              <a:buFont typeface="Arial" panose="020B0604020202020204" pitchFamily="34" charset="0"/>
              <a:buChar char="•"/>
            </a:pPr>
            <a:r>
              <a:rPr lang="en-US" sz="1400" err="1">
                <a:solidFill>
                  <a:schemeClr val="bg1"/>
                </a:solidFill>
                <a:latin typeface="Arial" panose="020B0604020202020204" pitchFamily="34" charset="0"/>
                <a:cs typeface="Arial" panose="020B0604020202020204" pitchFamily="34" charset="0"/>
              </a:rPr>
              <a:t>Curabitur</a:t>
            </a:r>
            <a:r>
              <a:rPr lang="en-US" sz="1400">
                <a:solidFill>
                  <a:schemeClr val="bg1"/>
                </a:solidFill>
                <a:latin typeface="Arial" panose="020B0604020202020204" pitchFamily="34" charset="0"/>
                <a:cs typeface="Arial" panose="020B0604020202020204" pitchFamily="34" charset="0"/>
              </a:rPr>
              <a:t> non </a:t>
            </a:r>
            <a:r>
              <a:rPr lang="en-US" sz="1400" err="1">
                <a:solidFill>
                  <a:schemeClr val="bg1"/>
                </a:solidFill>
                <a:latin typeface="Arial" panose="020B0604020202020204" pitchFamily="34" charset="0"/>
                <a:cs typeface="Arial" panose="020B0604020202020204" pitchFamily="34" charset="0"/>
              </a:rPr>
              <a:t>nulla</a:t>
            </a:r>
            <a:r>
              <a:rPr lang="en-US" sz="1400">
                <a:solidFill>
                  <a:schemeClr val="bg1"/>
                </a:solidFill>
                <a:latin typeface="Arial" panose="020B0604020202020204" pitchFamily="34" charset="0"/>
                <a:cs typeface="Arial" panose="020B0604020202020204" pitchFamily="34" charset="0"/>
              </a:rPr>
              <a:t>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nisl</a:t>
            </a:r>
            <a:r>
              <a:rPr lang="en-US" sz="1400">
                <a:solidFill>
                  <a:schemeClr val="bg1"/>
                </a:solidFill>
                <a:latin typeface="Arial" panose="020B0604020202020204" pitchFamily="34" charset="0"/>
                <a:cs typeface="Arial" panose="020B0604020202020204" pitchFamily="34" charset="0"/>
              </a:rPr>
              <a:t> ac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Vestibulum ac diam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quam</a:t>
            </a:r>
            <a:r>
              <a:rPr lang="en-US" sz="1400">
                <a:solidFill>
                  <a:schemeClr val="bg1"/>
                </a:solidFill>
                <a:latin typeface="Arial" panose="020B0604020202020204" pitchFamily="34" charset="0"/>
                <a:cs typeface="Arial" panose="020B0604020202020204" pitchFamily="34" charset="0"/>
              </a:rPr>
              <a:t> sed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dui. </a:t>
            </a:r>
          </a:p>
          <a:p>
            <a:pPr marL="171450" indent="-171450">
              <a:buFont typeface="Arial" panose="020B0604020202020204" pitchFamily="34" charset="0"/>
              <a:buChar char="•"/>
            </a:pPr>
            <a:r>
              <a:rPr lang="en-US" sz="1400">
                <a:solidFill>
                  <a:schemeClr val="bg1"/>
                </a:solidFill>
                <a:latin typeface="Arial" panose="020B0604020202020204" pitchFamily="34" charset="0"/>
                <a:cs typeface="Arial" panose="020B0604020202020204" pitchFamily="34" charset="0"/>
              </a:rPr>
              <a:t>Sed </a:t>
            </a:r>
            <a:r>
              <a:rPr lang="en-US" sz="1400" err="1">
                <a:solidFill>
                  <a:schemeClr val="bg1"/>
                </a:solidFill>
                <a:latin typeface="Arial" panose="020B0604020202020204" pitchFamily="34" charset="0"/>
                <a:cs typeface="Arial" panose="020B0604020202020204" pitchFamily="34" charset="0"/>
              </a:rPr>
              <a:t>porttitor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nibh</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lectus</a:t>
            </a:r>
            <a:r>
              <a:rPr lang="en-US" sz="140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3674593"/>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 –  4 Column Content - 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2EA4367-3689-7945-B203-0D5FD9A1E7A2}"/>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Making the Most of Your Course Tools</a:t>
            </a:r>
          </a:p>
        </p:txBody>
      </p:sp>
      <p:sp>
        <p:nvSpPr>
          <p:cNvPr id="22" name="Chapter Title">
            <a:extLst>
              <a:ext uri="{FF2B5EF4-FFF2-40B4-BE49-F238E27FC236}">
                <a16:creationId xmlns:a16="http://schemas.microsoft.com/office/drawing/2014/main" id="{50B2CB3F-B6DB-5040-BDF4-7D5177457F30}"/>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Pg">
            <a:extLst>
              <a:ext uri="{FF2B5EF4-FFF2-40B4-BE49-F238E27FC236}">
                <a16:creationId xmlns:a16="http://schemas.microsoft.com/office/drawing/2014/main" id="{3FA4234B-1496-4443-A1CD-3B9779E171F4}"/>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5B9C971-A59C-E24F-9F13-F9E4BED67793}"/>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5" name="Title Line 1">
            <a:extLst>
              <a:ext uri="{FF2B5EF4-FFF2-40B4-BE49-F238E27FC236}">
                <a16:creationId xmlns:a16="http://schemas.microsoft.com/office/drawing/2014/main" id="{460B94BE-2F57-214D-AA8B-96BF52A1AB14}"/>
              </a:ext>
            </a:extLst>
          </p:cNvPr>
          <p:cNvSpPr>
            <a:spLocks noGrp="1"/>
          </p:cNvSpPr>
          <p:nvPr>
            <p:ph type="body" sz="quarter" idx="35" hasCustomPrompt="1"/>
          </p:nvPr>
        </p:nvSpPr>
        <p:spPr>
          <a:xfrm>
            <a:off x="1985924"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1771091"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6" name="Title Line 2">
            <a:extLst>
              <a:ext uri="{FF2B5EF4-FFF2-40B4-BE49-F238E27FC236}">
                <a16:creationId xmlns:a16="http://schemas.microsoft.com/office/drawing/2014/main" id="{E31E5F7E-95A4-D243-9357-C2B9239A6524}"/>
              </a:ext>
            </a:extLst>
          </p:cNvPr>
          <p:cNvSpPr>
            <a:spLocks noGrp="1"/>
          </p:cNvSpPr>
          <p:nvPr>
            <p:ph type="body" sz="quarter" idx="36" hasCustomPrompt="1"/>
          </p:nvPr>
        </p:nvSpPr>
        <p:spPr>
          <a:xfrm>
            <a:off x="5149850"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4936106"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3">
            <a:extLst>
              <a:ext uri="{FF2B5EF4-FFF2-40B4-BE49-F238E27FC236}">
                <a16:creationId xmlns:a16="http://schemas.microsoft.com/office/drawing/2014/main" id="{CEBEEFA7-BA38-3640-8D05-BA35D9C9FA5D}"/>
              </a:ext>
            </a:extLst>
          </p:cNvPr>
          <p:cNvSpPr>
            <a:spLocks noGrp="1"/>
          </p:cNvSpPr>
          <p:nvPr>
            <p:ph type="body" sz="quarter" idx="37" hasCustomPrompt="1"/>
          </p:nvPr>
        </p:nvSpPr>
        <p:spPr>
          <a:xfrm>
            <a:off x="8313775"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8101121"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tx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645146645"/>
      </p:ext>
    </p:extLst>
  </p:cSld>
  <p:clrMapOvr>
    <a:masterClrMapping/>
  </p:clrMapOvr>
  <p:extLst>
    <p:ext uri="{DCECCB84-F9BA-43D5-87BE-67443E8EF086}">
      <p15:sldGuideLst xmlns:p15="http://schemas.microsoft.com/office/powerpoint/2012/main">
        <p15:guide id="4" orient="horz" pos="456"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0 –  4 Column Content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9957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73CD589-820C-E34C-BB24-CFC41AFBF475}"/>
              </a:ext>
              <a:ext uri="{C183D7F6-B498-43B3-948B-1728B52AA6E4}">
                <adec:decorative xmlns:adec="http://schemas.microsoft.com/office/drawing/2017/decorative" val="1"/>
              </a:ext>
            </a:extLst>
          </p:cNvPr>
          <p:cNvSpPr>
            <a:spLocks noGrp="1"/>
          </p:cNvSpPr>
          <p:nvPr>
            <p:ph type="ftr" sz="quarter" idx="41"/>
          </p:nvPr>
        </p:nvSpPr>
        <p:spPr/>
        <p:txBody>
          <a:bodyPr/>
          <a:lstStyle/>
          <a:p>
            <a:r>
              <a:rPr lang="en-US"/>
              <a:t>Making the Most of Your Course Tools</a:t>
            </a:r>
          </a:p>
        </p:txBody>
      </p:sp>
      <p:sp>
        <p:nvSpPr>
          <p:cNvPr id="16" name="Chapter Title">
            <a:extLst>
              <a:ext uri="{FF2B5EF4-FFF2-40B4-BE49-F238E27FC236}">
                <a16:creationId xmlns:a16="http://schemas.microsoft.com/office/drawing/2014/main" id="{922674B1-49AA-9341-8C46-794E759907B7}"/>
              </a:ext>
              <a:ext uri="{C183D7F6-B498-43B3-948B-1728B52AA6E4}">
                <adec:decorative xmlns:adec="http://schemas.microsoft.com/office/drawing/2017/decorative" val="1"/>
              </a:ext>
            </a:extLst>
          </p:cNvPr>
          <p:cNvSpPr>
            <a:spLocks noGrp="1"/>
          </p:cNvSpPr>
          <p:nvPr>
            <p:ph type="body" sz="quarter" idx="3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9" name="TextBox 18">
            <a:extLst>
              <a:ext uri="{FF2B5EF4-FFF2-40B4-BE49-F238E27FC236}">
                <a16:creationId xmlns:a16="http://schemas.microsoft.com/office/drawing/2014/main" id="{DBD0B7D5-0192-F646-9D3E-35CC8C2AFEB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F3A6DBF-0DEF-DB4B-A0B6-951847384364}"/>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4" name="Title line 1">
            <a:extLst>
              <a:ext uri="{FF2B5EF4-FFF2-40B4-BE49-F238E27FC236}">
                <a16:creationId xmlns:a16="http://schemas.microsoft.com/office/drawing/2014/main" id="{6E0352A1-1A9E-4B4D-AC82-71F39E86DC61}"/>
              </a:ext>
            </a:extLst>
          </p:cNvPr>
          <p:cNvSpPr>
            <a:spLocks noGrp="1"/>
          </p:cNvSpPr>
          <p:nvPr>
            <p:ph type="body" sz="quarter" idx="35" hasCustomPrompt="1"/>
          </p:nvPr>
        </p:nvSpPr>
        <p:spPr>
          <a:xfrm>
            <a:off x="1026892" y="1995932"/>
            <a:ext cx="1892300" cy="312737"/>
          </a:xfrm>
        </p:spPr>
        <p:txBody>
          <a:bodyPr>
            <a:noAutofit/>
          </a:bodyPr>
          <a:lstStyle>
            <a:lvl1pPr algn="ctr">
              <a:defRPr sz="1400" b="1">
                <a:solidFill>
                  <a:schemeClr val="bg1"/>
                </a:solidFill>
              </a:defRPr>
            </a:lvl1pPr>
          </a:lstStyle>
          <a:p>
            <a:pPr lvl="0"/>
            <a:r>
              <a:rPr lang="en-US"/>
              <a:t>One Line Title</a:t>
            </a:r>
          </a:p>
        </p:txBody>
      </p:sp>
      <p:sp>
        <p:nvSpPr>
          <p:cNvPr id="7" name="Column 1">
            <a:extLst>
              <a:ext uri="{FF2B5EF4-FFF2-40B4-BE49-F238E27FC236}">
                <a16:creationId xmlns:a16="http://schemas.microsoft.com/office/drawing/2014/main" id="{93049BCE-22FC-114B-8D98-3B5794B6075F}"/>
              </a:ext>
            </a:extLst>
          </p:cNvPr>
          <p:cNvSpPr>
            <a:spLocks noGrp="1"/>
          </p:cNvSpPr>
          <p:nvPr>
            <p:ph type="body" sz="quarter" idx="11" hasCustomPrompt="1"/>
          </p:nvPr>
        </p:nvSpPr>
        <p:spPr>
          <a:xfrm>
            <a:off x="812059"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7" name="Title line 2">
            <a:extLst>
              <a:ext uri="{FF2B5EF4-FFF2-40B4-BE49-F238E27FC236}">
                <a16:creationId xmlns:a16="http://schemas.microsoft.com/office/drawing/2014/main" id="{16F4E1AB-6264-DF41-8025-CF302045B0D2}"/>
              </a:ext>
            </a:extLst>
          </p:cNvPr>
          <p:cNvSpPr>
            <a:spLocks noGrp="1"/>
          </p:cNvSpPr>
          <p:nvPr>
            <p:ph type="body" sz="quarter" idx="36" hasCustomPrompt="1"/>
          </p:nvPr>
        </p:nvSpPr>
        <p:spPr>
          <a:xfrm>
            <a:off x="3775168" y="1993226"/>
            <a:ext cx="1892300" cy="312737"/>
          </a:xfrm>
        </p:spPr>
        <p:txBody>
          <a:bodyPr>
            <a:noAutofit/>
          </a:bodyPr>
          <a:lstStyle>
            <a:lvl1pPr algn="ctr">
              <a:defRPr sz="1400" b="1">
                <a:solidFill>
                  <a:schemeClr val="bg1"/>
                </a:solidFill>
              </a:defRPr>
            </a:lvl1pPr>
          </a:lstStyle>
          <a:p>
            <a:pPr lvl="0"/>
            <a:r>
              <a:rPr lang="en-US"/>
              <a:t>One Line Title</a:t>
            </a:r>
          </a:p>
        </p:txBody>
      </p:sp>
      <p:sp>
        <p:nvSpPr>
          <p:cNvPr id="23" name="Column 2">
            <a:extLst>
              <a:ext uri="{FF2B5EF4-FFF2-40B4-BE49-F238E27FC236}">
                <a16:creationId xmlns:a16="http://schemas.microsoft.com/office/drawing/2014/main" id="{CFA1A9FC-B5F4-4B4F-87A1-973B4BF19A40}"/>
              </a:ext>
            </a:extLst>
          </p:cNvPr>
          <p:cNvSpPr>
            <a:spLocks noGrp="1"/>
          </p:cNvSpPr>
          <p:nvPr>
            <p:ph type="body" sz="quarter" idx="13" hasCustomPrompt="1"/>
          </p:nvPr>
        </p:nvSpPr>
        <p:spPr>
          <a:xfrm>
            <a:off x="356142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18" name="Title line 3">
            <a:extLst>
              <a:ext uri="{FF2B5EF4-FFF2-40B4-BE49-F238E27FC236}">
                <a16:creationId xmlns:a16="http://schemas.microsoft.com/office/drawing/2014/main" id="{4005FD16-CA36-F449-BFD1-723D089159FA}"/>
              </a:ext>
            </a:extLst>
          </p:cNvPr>
          <p:cNvSpPr>
            <a:spLocks noGrp="1"/>
          </p:cNvSpPr>
          <p:nvPr>
            <p:ph type="body" sz="quarter" idx="37" hasCustomPrompt="1"/>
          </p:nvPr>
        </p:nvSpPr>
        <p:spPr>
          <a:xfrm>
            <a:off x="6523443" y="2006927"/>
            <a:ext cx="1892300" cy="312737"/>
          </a:xfrm>
        </p:spPr>
        <p:txBody>
          <a:bodyPr>
            <a:noAutofit/>
          </a:bodyPr>
          <a:lstStyle>
            <a:lvl1pPr algn="ctr">
              <a:defRPr sz="1400" b="1">
                <a:solidFill>
                  <a:schemeClr val="bg1"/>
                </a:solidFill>
              </a:defRPr>
            </a:lvl1pPr>
          </a:lstStyle>
          <a:p>
            <a:pPr lvl="0"/>
            <a:r>
              <a:rPr lang="en-US"/>
              <a:t>One Line Title</a:t>
            </a:r>
          </a:p>
        </p:txBody>
      </p:sp>
      <p:sp>
        <p:nvSpPr>
          <p:cNvPr id="25" name="Column 3">
            <a:extLst>
              <a:ext uri="{FF2B5EF4-FFF2-40B4-BE49-F238E27FC236}">
                <a16:creationId xmlns:a16="http://schemas.microsoft.com/office/drawing/2014/main" id="{42638CEB-FE41-3149-B18E-D43AD55BB2EB}"/>
              </a:ext>
            </a:extLst>
          </p:cNvPr>
          <p:cNvSpPr>
            <a:spLocks noGrp="1"/>
          </p:cNvSpPr>
          <p:nvPr>
            <p:ph type="body" sz="quarter" idx="15" hasCustomPrompt="1"/>
          </p:nvPr>
        </p:nvSpPr>
        <p:spPr>
          <a:xfrm>
            <a:off x="6310789" y="2681936"/>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
        <p:nvSpPr>
          <p:cNvPr id="21" name="Title line 4">
            <a:extLst>
              <a:ext uri="{FF2B5EF4-FFF2-40B4-BE49-F238E27FC236}">
                <a16:creationId xmlns:a16="http://schemas.microsoft.com/office/drawing/2014/main" id="{85D83742-7B64-2842-9FD7-C3DB4A118D59}"/>
              </a:ext>
            </a:extLst>
          </p:cNvPr>
          <p:cNvSpPr>
            <a:spLocks noGrp="1"/>
          </p:cNvSpPr>
          <p:nvPr>
            <p:ph type="body" sz="quarter" idx="38" hasCustomPrompt="1"/>
          </p:nvPr>
        </p:nvSpPr>
        <p:spPr>
          <a:xfrm>
            <a:off x="9271718" y="1998724"/>
            <a:ext cx="1892300" cy="312737"/>
          </a:xfrm>
        </p:spPr>
        <p:txBody>
          <a:bodyPr>
            <a:noAutofit/>
          </a:bodyPr>
          <a:lstStyle>
            <a:lvl1pPr algn="ctr">
              <a:defRPr sz="1400" b="1">
                <a:solidFill>
                  <a:schemeClr val="bg1"/>
                </a:solidFill>
              </a:defRPr>
            </a:lvl1pPr>
          </a:lstStyle>
          <a:p>
            <a:pPr lvl="0"/>
            <a:r>
              <a:rPr lang="en-US"/>
              <a:t>One Line Title</a:t>
            </a:r>
          </a:p>
        </p:txBody>
      </p:sp>
      <p:sp>
        <p:nvSpPr>
          <p:cNvPr id="27" name="Column 4">
            <a:extLst>
              <a:ext uri="{FF2B5EF4-FFF2-40B4-BE49-F238E27FC236}">
                <a16:creationId xmlns:a16="http://schemas.microsoft.com/office/drawing/2014/main" id="{EB2FCF4E-2315-A74B-9A73-3DEC8F3B2CB2}"/>
              </a:ext>
            </a:extLst>
          </p:cNvPr>
          <p:cNvSpPr>
            <a:spLocks noGrp="1"/>
          </p:cNvSpPr>
          <p:nvPr>
            <p:ph type="body" sz="quarter" idx="17" hasCustomPrompt="1"/>
          </p:nvPr>
        </p:nvSpPr>
        <p:spPr>
          <a:xfrm>
            <a:off x="9060154" y="2673159"/>
            <a:ext cx="2319787" cy="3177252"/>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a:solidFill>
                  <a:schemeClr val="bg1"/>
                </a:solidFill>
              </a:defRPr>
            </a:lvl1pPr>
          </a:lstStyle>
          <a:p>
            <a:pPr lvl="0"/>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consectuter</a:t>
            </a:r>
            <a:r>
              <a:rPr lang="en-US"/>
              <a:t> </a:t>
            </a:r>
            <a:r>
              <a:rPr lang="en-US" err="1"/>
              <a:t>adipciing</a:t>
            </a:r>
            <a:endParaRPr lang="en-US"/>
          </a:p>
          <a:p>
            <a:pPr lvl="0"/>
            <a:endParaRPr lang="en-US"/>
          </a:p>
        </p:txBody>
      </p:sp>
    </p:spTree>
    <p:extLst>
      <p:ext uri="{BB962C8B-B14F-4D97-AF65-F5344CB8AC3E}">
        <p14:creationId xmlns:p14="http://schemas.microsoft.com/office/powerpoint/2010/main" val="215730512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200" userDrawn="1">
          <p15:clr>
            <a:srgbClr val="FBAE40"/>
          </p15:clr>
        </p15:guide>
        <p15:guide id="10" pos="3636">
          <p15:clr>
            <a:srgbClr val="FBAE40"/>
          </p15:clr>
        </p15:guide>
        <p15:guide id="11" pos="3999">
          <p15:clr>
            <a:srgbClr val="FBAE40"/>
          </p15:clr>
        </p15:guide>
        <p15:guide id="13" orient="horz" pos="1080" userDrawn="1">
          <p15:clr>
            <a:srgbClr val="FBAE40"/>
          </p15:clr>
        </p15:guide>
        <p15:guide id="14" orient="horz" pos="845">
          <p15:clr>
            <a:srgbClr val="FBAE40"/>
          </p15:clr>
        </p15:guide>
        <p15:guide id="15" pos="731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 – 4 Column Content BOX - RE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2699079-097B-CA44-BDE4-664F85187F4B}"/>
              </a:ext>
              <a:ext uri="{C183D7F6-B498-43B3-948B-1728B52AA6E4}">
                <adec:decorative xmlns:adec="http://schemas.microsoft.com/office/drawing/2017/decorative" val="1"/>
              </a:ext>
            </a:extLst>
          </p:cNvPr>
          <p:cNvSpPr/>
          <p:nvPr userDrawn="1"/>
        </p:nvSpPr>
        <p:spPr>
          <a:xfrm>
            <a:off x="0" y="740954"/>
            <a:ext cx="12192000" cy="33956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423BF18-190B-0B45-86C7-8E7FD8D5BA9B}"/>
              </a:ext>
              <a:ext uri="{C183D7F6-B498-43B3-948B-1728B52AA6E4}">
                <adec:decorative xmlns:adec="http://schemas.microsoft.com/office/drawing/2017/decorative" val="1"/>
              </a:ext>
            </a:extLst>
          </p:cNvPr>
          <p:cNvSpPr>
            <a:spLocks noGrp="1"/>
          </p:cNvSpPr>
          <p:nvPr>
            <p:ph type="ftr" sz="quarter" idx="46"/>
          </p:nvPr>
        </p:nvSpPr>
        <p:spPr/>
        <p:txBody>
          <a:bodyPr/>
          <a:lstStyle/>
          <a:p>
            <a:r>
              <a:rPr lang="en-US"/>
              <a:t>Making the Most of Your Course Tools</a:t>
            </a:r>
          </a:p>
        </p:txBody>
      </p:sp>
      <p:sp>
        <p:nvSpPr>
          <p:cNvPr id="24" name="Chapter Title">
            <a:extLst>
              <a:ext uri="{FF2B5EF4-FFF2-40B4-BE49-F238E27FC236}">
                <a16:creationId xmlns:a16="http://schemas.microsoft.com/office/drawing/2014/main" id="{4C3A16F4-5E80-954F-9F5D-C17AAF09B87F}"/>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5" name="Pg">
            <a:extLst>
              <a:ext uri="{FF2B5EF4-FFF2-40B4-BE49-F238E27FC236}">
                <a16:creationId xmlns:a16="http://schemas.microsoft.com/office/drawing/2014/main" id="{26155597-F0AF-764C-8816-67A652B266A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6" name="Title 1">
            <a:extLst>
              <a:ext uri="{FF2B5EF4-FFF2-40B4-BE49-F238E27FC236}">
                <a16:creationId xmlns:a16="http://schemas.microsoft.com/office/drawing/2014/main" id="{68B34E99-AE30-4C49-ABBE-F3D759A45398}"/>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53" name="01">
            <a:extLst>
              <a:ext uri="{FF2B5EF4-FFF2-40B4-BE49-F238E27FC236}">
                <a16:creationId xmlns:a16="http://schemas.microsoft.com/office/drawing/2014/main" id="{656B9FAF-84C0-7E43-8B08-53730DCF7EF3}"/>
              </a:ext>
            </a:extLst>
          </p:cNvPr>
          <p:cNvSpPr>
            <a:spLocks noGrp="1"/>
          </p:cNvSpPr>
          <p:nvPr>
            <p:ph type="body" sz="quarter" idx="18" hasCustomPrompt="1"/>
          </p:nvPr>
        </p:nvSpPr>
        <p:spPr>
          <a:xfrm>
            <a:off x="2379440" y="1946465"/>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01</a:t>
            </a:r>
          </a:p>
        </p:txBody>
      </p:sp>
      <p:sp>
        <p:nvSpPr>
          <p:cNvPr id="59" name="Caption 1">
            <a:extLst>
              <a:ext uri="{FF2B5EF4-FFF2-40B4-BE49-F238E27FC236}">
                <a16:creationId xmlns:a16="http://schemas.microsoft.com/office/drawing/2014/main" id="{9CF9316A-A272-CB44-96B8-3E066822DFC6}"/>
              </a:ext>
            </a:extLst>
          </p:cNvPr>
          <p:cNvSpPr>
            <a:spLocks noGrp="1"/>
          </p:cNvSpPr>
          <p:nvPr>
            <p:ph type="body" sz="quarter" idx="32" hasCustomPrompt="1"/>
          </p:nvPr>
        </p:nvSpPr>
        <p:spPr>
          <a:xfrm>
            <a:off x="766763" y="3420255"/>
            <a:ext cx="2050525" cy="558800"/>
          </a:xfrm>
          <a:prstGeom prst="rect">
            <a:avLst/>
          </a:prstGeom>
        </p:spPr>
        <p:txBody>
          <a:bodyPr>
            <a:normAutofit/>
          </a:bodyPr>
          <a:lstStyle>
            <a:lvl1pPr marL="0" indent="0">
              <a:buFont typeface="Arial" panose="020B0604020202020204" pitchFamily="34" charset="0"/>
              <a:buNone/>
              <a:defRPr sz="1800" b="1">
                <a:solidFill>
                  <a:srgbClr val="FFFFFF"/>
                </a:solidFill>
              </a:defRPr>
            </a:lvl1pPr>
          </a:lstStyle>
          <a:p>
            <a:pPr lvl="0"/>
            <a:r>
              <a:rPr lang="en-US"/>
              <a:t>Lorem Ipsum </a:t>
            </a:r>
            <a:r>
              <a:rPr lang="en-US" err="1"/>
              <a:t>Dolo</a:t>
            </a:r>
            <a:r>
              <a:rPr lang="en-US"/>
              <a:t> Sit </a:t>
            </a:r>
            <a:r>
              <a:rPr lang="en-US" err="1"/>
              <a:t>Amet</a:t>
            </a:r>
            <a:endParaRPr lang="en-US"/>
          </a:p>
        </p:txBody>
      </p:sp>
      <p:sp>
        <p:nvSpPr>
          <p:cNvPr id="5" name="Subtitle 1">
            <a:extLst>
              <a:ext uri="{FF2B5EF4-FFF2-40B4-BE49-F238E27FC236}">
                <a16:creationId xmlns:a16="http://schemas.microsoft.com/office/drawing/2014/main" id="{36FF7C71-04B0-1B44-BAC9-283FE6509B04}"/>
              </a:ext>
            </a:extLst>
          </p:cNvPr>
          <p:cNvSpPr>
            <a:spLocks noGrp="1"/>
          </p:cNvSpPr>
          <p:nvPr>
            <p:ph type="body" sz="quarter" idx="37" hasCustomPrompt="1"/>
          </p:nvPr>
        </p:nvSpPr>
        <p:spPr>
          <a:xfrm>
            <a:off x="684532"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4" name="Column 1">
            <a:extLst>
              <a:ext uri="{FF2B5EF4-FFF2-40B4-BE49-F238E27FC236}">
                <a16:creationId xmlns:a16="http://schemas.microsoft.com/office/drawing/2014/main" id="{D95B1A93-7377-6B4F-AB4C-85A0ADE14562}"/>
              </a:ext>
            </a:extLst>
          </p:cNvPr>
          <p:cNvSpPr>
            <a:spLocks noGrp="1"/>
          </p:cNvSpPr>
          <p:nvPr>
            <p:ph type="body" sz="quarter" idx="38" hasCustomPrompt="1"/>
          </p:nvPr>
        </p:nvSpPr>
        <p:spPr>
          <a:xfrm>
            <a:off x="716113"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4" name="02">
            <a:extLst>
              <a:ext uri="{FF2B5EF4-FFF2-40B4-BE49-F238E27FC236}">
                <a16:creationId xmlns:a16="http://schemas.microsoft.com/office/drawing/2014/main" id="{42B5B42B-7BA8-8749-A68B-767FDE1DBED7}"/>
              </a:ext>
            </a:extLst>
          </p:cNvPr>
          <p:cNvSpPr>
            <a:spLocks noGrp="1"/>
          </p:cNvSpPr>
          <p:nvPr>
            <p:ph type="body" sz="quarter" idx="21" hasCustomPrompt="1"/>
          </p:nvPr>
        </p:nvSpPr>
        <p:spPr>
          <a:xfrm>
            <a:off x="5146882" y="1946703"/>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02</a:t>
            </a:r>
          </a:p>
        </p:txBody>
      </p:sp>
      <p:sp>
        <p:nvSpPr>
          <p:cNvPr id="61" name="Caption 2">
            <a:extLst>
              <a:ext uri="{FF2B5EF4-FFF2-40B4-BE49-F238E27FC236}">
                <a16:creationId xmlns:a16="http://schemas.microsoft.com/office/drawing/2014/main" id="{AB11E701-A589-1142-AAC4-7F98249E39B1}"/>
              </a:ext>
            </a:extLst>
          </p:cNvPr>
          <p:cNvSpPr>
            <a:spLocks noGrp="1"/>
          </p:cNvSpPr>
          <p:nvPr>
            <p:ph type="body" sz="quarter" idx="34" hasCustomPrompt="1"/>
          </p:nvPr>
        </p:nvSpPr>
        <p:spPr>
          <a:xfrm>
            <a:off x="3673065"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0" name="Subtitle 2">
            <a:extLst>
              <a:ext uri="{FF2B5EF4-FFF2-40B4-BE49-F238E27FC236}">
                <a16:creationId xmlns:a16="http://schemas.microsoft.com/office/drawing/2014/main" id="{AC7180CB-D6CC-884D-A1D6-4238C52B1D17}"/>
              </a:ext>
            </a:extLst>
          </p:cNvPr>
          <p:cNvSpPr>
            <a:spLocks noGrp="1"/>
          </p:cNvSpPr>
          <p:nvPr>
            <p:ph type="body" sz="quarter" idx="39" hasCustomPrompt="1"/>
          </p:nvPr>
        </p:nvSpPr>
        <p:spPr>
          <a:xfrm>
            <a:off x="3507143" y="4388629"/>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1" name="Column 2">
            <a:extLst>
              <a:ext uri="{FF2B5EF4-FFF2-40B4-BE49-F238E27FC236}">
                <a16:creationId xmlns:a16="http://schemas.microsoft.com/office/drawing/2014/main" id="{DED1FE80-97ED-A44A-AAC7-23445FA9373D}"/>
              </a:ext>
            </a:extLst>
          </p:cNvPr>
          <p:cNvSpPr>
            <a:spLocks noGrp="1"/>
          </p:cNvSpPr>
          <p:nvPr>
            <p:ph type="body" sz="quarter" idx="40" hasCustomPrompt="1"/>
          </p:nvPr>
        </p:nvSpPr>
        <p:spPr>
          <a:xfrm>
            <a:off x="3538724" y="4957614"/>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p:txBody>
      </p:sp>
      <p:sp>
        <p:nvSpPr>
          <p:cNvPr id="55" name="03">
            <a:extLst>
              <a:ext uri="{FF2B5EF4-FFF2-40B4-BE49-F238E27FC236}">
                <a16:creationId xmlns:a16="http://schemas.microsoft.com/office/drawing/2014/main" id="{8192EB0B-9651-B544-BDAC-EE091C49C6F7}"/>
              </a:ext>
            </a:extLst>
          </p:cNvPr>
          <p:cNvSpPr>
            <a:spLocks noGrp="1"/>
          </p:cNvSpPr>
          <p:nvPr>
            <p:ph type="body" sz="quarter" idx="24" hasCustomPrompt="1"/>
          </p:nvPr>
        </p:nvSpPr>
        <p:spPr>
          <a:xfrm>
            <a:off x="799356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03</a:t>
            </a:r>
          </a:p>
        </p:txBody>
      </p:sp>
      <p:sp>
        <p:nvSpPr>
          <p:cNvPr id="62" name="Caption 3">
            <a:extLst>
              <a:ext uri="{FF2B5EF4-FFF2-40B4-BE49-F238E27FC236}">
                <a16:creationId xmlns:a16="http://schemas.microsoft.com/office/drawing/2014/main" id="{284AA87E-52EF-2045-830C-F4AAFF5F87A3}"/>
              </a:ext>
            </a:extLst>
          </p:cNvPr>
          <p:cNvSpPr>
            <a:spLocks noGrp="1"/>
          </p:cNvSpPr>
          <p:nvPr>
            <p:ph type="body" sz="quarter" idx="35" hasCustomPrompt="1"/>
          </p:nvPr>
        </p:nvSpPr>
        <p:spPr>
          <a:xfrm>
            <a:off x="6462044"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2" name="Subtitle 3">
            <a:extLst>
              <a:ext uri="{FF2B5EF4-FFF2-40B4-BE49-F238E27FC236}">
                <a16:creationId xmlns:a16="http://schemas.microsoft.com/office/drawing/2014/main" id="{94D3E8CD-91A0-F547-BA17-B7867B89A681}"/>
              </a:ext>
            </a:extLst>
          </p:cNvPr>
          <p:cNvSpPr>
            <a:spLocks noGrp="1"/>
          </p:cNvSpPr>
          <p:nvPr>
            <p:ph type="body" sz="quarter" idx="41" hasCustomPrompt="1"/>
          </p:nvPr>
        </p:nvSpPr>
        <p:spPr>
          <a:xfrm>
            <a:off x="6305088" y="4391924"/>
            <a:ext cx="1858962"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3" name="Column 3">
            <a:extLst>
              <a:ext uri="{FF2B5EF4-FFF2-40B4-BE49-F238E27FC236}">
                <a16:creationId xmlns:a16="http://schemas.microsoft.com/office/drawing/2014/main" id="{39B3353B-2777-5447-89A8-8604255C061C}"/>
              </a:ext>
            </a:extLst>
          </p:cNvPr>
          <p:cNvSpPr>
            <a:spLocks noGrp="1"/>
          </p:cNvSpPr>
          <p:nvPr>
            <p:ph type="body" sz="quarter" idx="42" hasCustomPrompt="1"/>
          </p:nvPr>
        </p:nvSpPr>
        <p:spPr>
          <a:xfrm>
            <a:off x="6336669" y="4960909"/>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
        <p:nvSpPr>
          <p:cNvPr id="56" name="04">
            <a:extLst>
              <a:ext uri="{FF2B5EF4-FFF2-40B4-BE49-F238E27FC236}">
                <a16:creationId xmlns:a16="http://schemas.microsoft.com/office/drawing/2014/main" id="{6CFC2436-7424-CA43-969D-9AB5100DA389}"/>
              </a:ext>
            </a:extLst>
          </p:cNvPr>
          <p:cNvSpPr>
            <a:spLocks noGrp="1"/>
          </p:cNvSpPr>
          <p:nvPr>
            <p:ph type="body" sz="quarter" idx="27" hasCustomPrompt="1"/>
          </p:nvPr>
        </p:nvSpPr>
        <p:spPr>
          <a:xfrm>
            <a:off x="10822026" y="1940697"/>
            <a:ext cx="649287" cy="558800"/>
          </a:xfrm>
          <a:prstGeom prst="rect">
            <a:avLst/>
          </a:prstGeom>
        </p:spPr>
        <p:txBody>
          <a:bodyPr>
            <a:normAutofit/>
          </a:bodyPr>
          <a:lstStyle>
            <a:lvl1pPr marL="0" indent="0">
              <a:buFont typeface="Arial" panose="020B0604020202020204" pitchFamily="34" charset="0"/>
              <a:buNone/>
              <a:defRPr sz="2400" b="1" i="0">
                <a:solidFill>
                  <a:schemeClr val="bg1"/>
                </a:solidFill>
                <a:latin typeface="Arial Black" panose="020B0604020202020204" pitchFamily="34" charset="0"/>
                <a:cs typeface="Arial Black" panose="020B0604020202020204" pitchFamily="34" charset="0"/>
              </a:defRPr>
            </a:lvl1pPr>
          </a:lstStyle>
          <a:p>
            <a:pPr lvl="0"/>
            <a:r>
              <a:rPr lang="en-US"/>
              <a:t>04</a:t>
            </a:r>
          </a:p>
        </p:txBody>
      </p:sp>
      <p:sp>
        <p:nvSpPr>
          <p:cNvPr id="63" name="Caption 4">
            <a:extLst>
              <a:ext uri="{FF2B5EF4-FFF2-40B4-BE49-F238E27FC236}">
                <a16:creationId xmlns:a16="http://schemas.microsoft.com/office/drawing/2014/main" id="{C758B12F-C44F-274A-A913-BCB1409A8DD4}"/>
              </a:ext>
            </a:extLst>
          </p:cNvPr>
          <p:cNvSpPr>
            <a:spLocks noGrp="1"/>
          </p:cNvSpPr>
          <p:nvPr>
            <p:ph type="body" sz="quarter" idx="36" hasCustomPrompt="1"/>
          </p:nvPr>
        </p:nvSpPr>
        <p:spPr>
          <a:xfrm>
            <a:off x="9257741" y="3420255"/>
            <a:ext cx="2050525" cy="558800"/>
          </a:xfrm>
          <a:prstGeom prst="rect">
            <a:avLst/>
          </a:prstGeom>
        </p:spPr>
        <p:txBody>
          <a:bodyPr>
            <a:normAutofit/>
          </a:bodyPr>
          <a:lstStyle>
            <a:lvl1pPr marL="0" indent="0">
              <a:buFont typeface="Arial" panose="020B0604020202020204" pitchFamily="34" charset="0"/>
              <a:buNone/>
              <a:defRPr sz="1800" b="1">
                <a:solidFill>
                  <a:schemeClr val="bg1"/>
                </a:solidFill>
              </a:defRPr>
            </a:lvl1pPr>
          </a:lstStyle>
          <a:p>
            <a:pPr lvl="0"/>
            <a:r>
              <a:rPr lang="en-US"/>
              <a:t>Lorem Ipsum </a:t>
            </a:r>
            <a:r>
              <a:rPr lang="en-US" err="1"/>
              <a:t>Dolo</a:t>
            </a:r>
            <a:r>
              <a:rPr lang="en-US"/>
              <a:t> Sit </a:t>
            </a:r>
            <a:r>
              <a:rPr lang="en-US" err="1"/>
              <a:t>Amet</a:t>
            </a:r>
            <a:endParaRPr lang="en-US"/>
          </a:p>
        </p:txBody>
      </p:sp>
      <p:sp>
        <p:nvSpPr>
          <p:cNvPr id="37" name="Subtitle 4">
            <a:extLst>
              <a:ext uri="{FF2B5EF4-FFF2-40B4-BE49-F238E27FC236}">
                <a16:creationId xmlns:a16="http://schemas.microsoft.com/office/drawing/2014/main" id="{54CCEB4F-7779-5E4B-B18D-AA167974CF58}"/>
              </a:ext>
            </a:extLst>
          </p:cNvPr>
          <p:cNvSpPr>
            <a:spLocks noGrp="1"/>
          </p:cNvSpPr>
          <p:nvPr>
            <p:ph type="body" sz="quarter" idx="43" hasCustomPrompt="1"/>
          </p:nvPr>
        </p:nvSpPr>
        <p:spPr>
          <a:xfrm>
            <a:off x="9153963" y="4388597"/>
            <a:ext cx="2044858" cy="379413"/>
          </a:xfrm>
          <a:prstGeom prst="rect">
            <a:avLst/>
          </a:prstGeom>
        </p:spPr>
        <p:txBody>
          <a:bodyPr>
            <a:normAutofit/>
          </a:bodyPr>
          <a:lstStyle>
            <a:lvl1pPr marL="0" indent="0">
              <a:buFont typeface="Arial" panose="020B0604020202020204" pitchFamily="34" charset="0"/>
              <a:buNone/>
              <a:defRPr sz="1400" b="1"/>
            </a:lvl1pPr>
          </a:lstStyle>
          <a:p>
            <a:pPr lvl="0"/>
            <a:r>
              <a:rPr lang="en-US"/>
              <a:t>Subtitle</a:t>
            </a:r>
          </a:p>
        </p:txBody>
      </p:sp>
      <p:sp>
        <p:nvSpPr>
          <p:cNvPr id="38" name="Column 4">
            <a:extLst>
              <a:ext uri="{FF2B5EF4-FFF2-40B4-BE49-F238E27FC236}">
                <a16:creationId xmlns:a16="http://schemas.microsoft.com/office/drawing/2014/main" id="{DDA404CD-C496-1F4F-B260-2970B74DBAD4}"/>
              </a:ext>
            </a:extLst>
          </p:cNvPr>
          <p:cNvSpPr>
            <a:spLocks noGrp="1"/>
          </p:cNvSpPr>
          <p:nvPr>
            <p:ph type="body" sz="quarter" idx="44" hasCustomPrompt="1"/>
          </p:nvPr>
        </p:nvSpPr>
        <p:spPr>
          <a:xfrm>
            <a:off x="9156413" y="4957582"/>
            <a:ext cx="2277952" cy="1666875"/>
          </a:xfrm>
          <a:prstGeom prst="rect">
            <a:avLst/>
          </a:prstGeom>
        </p:spPr>
        <p:txBody>
          <a:bodyPr>
            <a:noAutofit/>
          </a:bodyPr>
          <a:lstStyle>
            <a:lvl1pPr marL="285750" indent="-285750">
              <a:buFont typeface="Arial" panose="020B0604020202020204" pitchFamily="34" charset="0"/>
              <a:buChar char="•"/>
              <a:defRPr sz="1400"/>
            </a:lvl1pPr>
            <a:lvl2pPr>
              <a:defRPr sz="1400"/>
            </a:lvl2pPr>
            <a:lvl3pPr>
              <a:defRPr sz="1400"/>
            </a:lvl3pPr>
            <a:lvl4pPr>
              <a:defRPr sz="1400"/>
            </a:lvl4pPr>
            <a:lvl5pPr>
              <a:defRPr sz="1400"/>
            </a:lvl5pPr>
          </a:lstStyle>
          <a:p>
            <a:pPr lvl="0"/>
            <a:r>
              <a:rPr lang="en-US"/>
              <a:t>Lorem ipsum dolor sit amet, </a:t>
            </a:r>
            <a:r>
              <a:rPr lang="en-US" err="1"/>
              <a:t>consectetuer</a:t>
            </a:r>
            <a:r>
              <a:rPr lang="en-US"/>
              <a:t> adipiscing dolore.</a:t>
            </a:r>
          </a:p>
          <a:p>
            <a:pPr lvl="0"/>
            <a:r>
              <a:rPr lang="en-US"/>
              <a:t>Lorem ipsum dolor sit amet, </a:t>
            </a:r>
            <a:r>
              <a:rPr lang="en-US" err="1"/>
              <a:t>consectetuer</a:t>
            </a:r>
            <a:r>
              <a:rPr lang="en-US"/>
              <a:t> adipiscing </a:t>
            </a:r>
            <a:r>
              <a:rPr lang="en-US" err="1"/>
              <a:t>netrat</a:t>
            </a:r>
            <a:r>
              <a:rPr lang="en-US"/>
              <a:t>.</a:t>
            </a:r>
          </a:p>
          <a:p>
            <a:pPr lvl="0"/>
            <a:endParaRPr lang="en-US"/>
          </a:p>
        </p:txBody>
      </p:sp>
    </p:spTree>
    <p:extLst>
      <p:ext uri="{BB962C8B-B14F-4D97-AF65-F5344CB8AC3E}">
        <p14:creationId xmlns:p14="http://schemas.microsoft.com/office/powerpoint/2010/main" val="652034567"/>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BF5C9CE-D32E-5541-B85A-FA6797185C7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D9ECAC6B-55DF-3941-B806-4599F6317569}"/>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8945817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089FB6B-4E4C-9945-8D76-D4163E41BB1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BED6375A-D484-F047-8EE7-94EE16B17B1D}"/>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434554592"/>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5F53538-1E06-AD4F-B660-530EE363B882}"/>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290803EF-B185-1A4B-AEB0-EB63A68BFA3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45869808"/>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6D857EF-54C6-E245-8DC5-BB2E3575087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F03ADE6-71A7-C548-9F6E-82FDBBD6C817}"/>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4079875" y="1749425"/>
            <a:ext cx="3924300" cy="4092575"/>
          </a:xfrm>
        </p:spPr>
        <p:txBody>
          <a:bodyPr/>
          <a:lstStyle/>
          <a:p>
            <a:endParaRPr lang="en-US"/>
          </a:p>
        </p:txBody>
      </p:sp>
    </p:spTree>
    <p:extLst>
      <p:ext uri="{BB962C8B-B14F-4D97-AF65-F5344CB8AC3E}">
        <p14:creationId xmlns:p14="http://schemas.microsoft.com/office/powerpoint/2010/main" val="2632375605"/>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BBEFBCB-AB08-7140-8567-4FD4D04CADE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0C06EC2B-3880-F14F-AE7E-34F53ED22BC0}"/>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4280785727"/>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D1FB85C7-7209-144C-8D24-339DFB0EC356}"/>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EAEF899C-3DCF-8C49-9396-92C59D4A49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19375524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2 –  Full Bleed Photo - RED">
    <p:spTree>
      <p:nvGrpSpPr>
        <p:cNvPr id="1" name=""/>
        <p:cNvGrpSpPr/>
        <p:nvPr/>
      </p:nvGrpSpPr>
      <p:grpSpPr>
        <a:xfrm>
          <a:off x="0" y="0"/>
          <a:ext cx="0" cy="0"/>
          <a:chOff x="0" y="0"/>
          <a:chExt cx="0" cy="0"/>
        </a:xfrm>
      </p:grpSpPr>
      <p:pic>
        <p:nvPicPr>
          <p:cNvPr id="3" name="Picture 2" descr="Multiethnic group of kids sitting on floor in circle around the teacher and listening a story.">
            <a:extLst>
              <a:ext uri="{FF2B5EF4-FFF2-40B4-BE49-F238E27FC236}">
                <a16:creationId xmlns:a16="http://schemas.microsoft.com/office/drawing/2014/main" id="{E7890813-9A2C-C445-8885-75DF0271E8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1738"/>
          </a:xfrm>
          <a:prstGeom prst="rect">
            <a:avLst/>
          </a:prstGeom>
        </p:spPr>
      </p:pic>
      <p:sp>
        <p:nvSpPr>
          <p:cNvPr id="19" name="Rectangle 18">
            <a:extLst>
              <a:ext uri="{FF2B5EF4-FFF2-40B4-BE49-F238E27FC236}">
                <a16:creationId xmlns:a16="http://schemas.microsoft.com/office/drawing/2014/main" id="{3B1A09C3-C221-5247-95D0-510AEE25B70D}"/>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E21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8F299F7E-7821-614A-83A4-8369943FC2DE}"/>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1" name="Subtitle">
            <a:extLst>
              <a:ext uri="{FF2B5EF4-FFF2-40B4-BE49-F238E27FC236}">
                <a16:creationId xmlns:a16="http://schemas.microsoft.com/office/drawing/2014/main" id="{473FF405-19A5-2B49-9177-D4AA44330266}"/>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6" name="Name &amp; Surname">
            <a:extLst>
              <a:ext uri="{FF2B5EF4-FFF2-40B4-BE49-F238E27FC236}">
                <a16:creationId xmlns:a16="http://schemas.microsoft.com/office/drawing/2014/main" id="{E00230D1-031F-1540-AAE8-BEEEB0C2CCA7}"/>
              </a:ext>
            </a:extLst>
          </p:cNvPr>
          <p:cNvSpPr>
            <a:spLocks noGrp="1"/>
          </p:cNvSpPr>
          <p:nvPr>
            <p:ph type="body" sz="quarter" idx="17" hasCustomPrompt="1"/>
          </p:nvPr>
        </p:nvSpPr>
        <p:spPr>
          <a:xfrm>
            <a:off x="8664802" y="5508815"/>
            <a:ext cx="2954336" cy="311531"/>
          </a:xfrm>
        </p:spPr>
        <p:txBody>
          <a:bodyPr>
            <a:noAutofit/>
          </a:bodyPr>
          <a:lstStyle>
            <a:lvl1pPr marL="0" indent="0">
              <a:buNone/>
              <a:defRPr sz="1800">
                <a:solidFill>
                  <a:schemeClr val="bg1"/>
                </a:solidFill>
              </a:defRPr>
            </a:lvl1pPr>
          </a:lstStyle>
          <a:p>
            <a:pPr lvl="0"/>
            <a:r>
              <a:rPr lang="en-US"/>
              <a:t>Presenter Name(s)</a:t>
            </a:r>
          </a:p>
        </p:txBody>
      </p:sp>
      <p:sp>
        <p:nvSpPr>
          <p:cNvPr id="22" name="Display Date">
            <a:extLst>
              <a:ext uri="{FF2B5EF4-FFF2-40B4-BE49-F238E27FC236}">
                <a16:creationId xmlns:a16="http://schemas.microsoft.com/office/drawing/2014/main" id="{AB73912B-6039-1040-8EEA-A96C88598338}"/>
              </a:ext>
            </a:extLst>
          </p:cNvPr>
          <p:cNvSpPr>
            <a:spLocks noGrp="1"/>
          </p:cNvSpPr>
          <p:nvPr>
            <p:ph type="body" sz="quarter" idx="18" hasCustomPrompt="1"/>
          </p:nvPr>
        </p:nvSpPr>
        <p:spPr>
          <a:xfrm>
            <a:off x="8664802"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9" name="Picture 8" descr="McGraw Hill red cube logo ">
            <a:extLst>
              <a:ext uri="{FF2B5EF4-FFF2-40B4-BE49-F238E27FC236}">
                <a16:creationId xmlns:a16="http://schemas.microsoft.com/office/drawing/2014/main" id="{91FA0969-9821-8F42-A427-8BF01C4751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1974431282"/>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9">
          <p15:clr>
            <a:srgbClr val="FBAE40"/>
          </p15:clr>
        </p15:guide>
        <p15:guide id="13" pos="483">
          <p15:clr>
            <a:srgbClr val="FBAE40"/>
          </p15:clr>
        </p15:guide>
        <p15:guide id="14" pos="7197">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5F642D6-3553-324F-921E-A1CD808FEC01}"/>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CC77AEF-848E-1B4D-806C-A42A975189D7}"/>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2" name="Body Text">
            <a:extLst>
              <a:ext uri="{FF2B5EF4-FFF2-40B4-BE49-F238E27FC236}">
                <a16:creationId xmlns:a16="http://schemas.microsoft.com/office/drawing/2014/main" id="{FE6FF244-ECCD-FB4B-888A-4E5725DEDCD9}"/>
              </a:ext>
            </a:extLst>
          </p:cNvPr>
          <p:cNvSpPr>
            <a:spLocks noGrp="1"/>
          </p:cNvSpPr>
          <p:nvPr>
            <p:ph type="body" sz="quarter" idx="11" hasCustomPrompt="1"/>
          </p:nvPr>
        </p:nvSpPr>
        <p:spPr>
          <a:xfrm>
            <a:off x="4086451" y="1736725"/>
            <a:ext cx="3919783"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7" name="Picture Placeholder 3">
            <a:extLst>
              <a:ext uri="{FF2B5EF4-FFF2-40B4-BE49-F238E27FC236}">
                <a16:creationId xmlns:a16="http://schemas.microsoft.com/office/drawing/2014/main" id="{EE8CE71D-FD18-3C4F-A0F0-3D4D2F934A3B}"/>
              </a:ext>
            </a:extLst>
          </p:cNvPr>
          <p:cNvSpPr>
            <a:spLocks noGrp="1"/>
          </p:cNvSpPr>
          <p:nvPr>
            <p:ph type="pic" sz="quarter" idx="20"/>
          </p:nvPr>
        </p:nvSpPr>
        <p:spPr>
          <a:xfrm>
            <a:off x="8006234" y="1749425"/>
            <a:ext cx="4185766" cy="4092575"/>
          </a:xfrm>
        </p:spPr>
        <p:txBody>
          <a:bodyPr/>
          <a:lstStyle/>
          <a:p>
            <a:endParaRPr lang="en-US"/>
          </a:p>
        </p:txBody>
      </p:sp>
    </p:spTree>
    <p:extLst>
      <p:ext uri="{BB962C8B-B14F-4D97-AF65-F5344CB8AC3E}">
        <p14:creationId xmlns:p14="http://schemas.microsoft.com/office/powerpoint/2010/main" val="74525103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34054558-A0FC-FC46-96A0-9A37F9394E3E}"/>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160E6BF1-B230-CB4C-B6A7-A95B734E3851}"/>
              </a:ext>
            </a:extLst>
          </p:cNvPr>
          <p:cNvSpPr>
            <a:spLocks noGrp="1"/>
          </p:cNvSpPr>
          <p:nvPr>
            <p:ph type="title" hasCustomPrompt="1"/>
          </p:nvPr>
        </p:nvSpPr>
        <p:spPr>
          <a:xfrm>
            <a:off x="868357" y="2980309"/>
            <a:ext cx="2308129" cy="1948908"/>
          </a:xfrm>
        </p:spPr>
        <p:txBody>
          <a:bodyPr/>
          <a:lstStyle>
            <a:lvl1pPr>
              <a:defRPr>
                <a:solidFill>
                  <a:schemeClr val="accent4">
                    <a:lumMod val="25000"/>
                  </a:schemeClr>
                </a:solidFill>
              </a:defRPr>
            </a:lvl1pPr>
          </a:lstStyle>
          <a:p>
            <a:r>
              <a:rPr lang="en-US"/>
              <a:t>Click to edit Slide Title</a:t>
            </a:r>
          </a:p>
        </p:txBody>
      </p:sp>
      <p:sp>
        <p:nvSpPr>
          <p:cNvPr id="12" name="Body Text">
            <a:extLst>
              <a:ext uri="{FF2B5EF4-FFF2-40B4-BE49-F238E27FC236}">
                <a16:creationId xmlns:a16="http://schemas.microsoft.com/office/drawing/2014/main" id="{F4B5C00F-71F0-3640-9AFC-102C62C6B89A}"/>
              </a:ext>
            </a:extLst>
          </p:cNvPr>
          <p:cNvSpPr>
            <a:spLocks noGrp="1"/>
          </p:cNvSpPr>
          <p:nvPr>
            <p:ph type="body" sz="quarter" idx="11" hasCustomPrompt="1"/>
          </p:nvPr>
        </p:nvSpPr>
        <p:spPr>
          <a:xfrm>
            <a:off x="4192027" y="1736725"/>
            <a:ext cx="3807947"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13" name="Picture Placeholder 3">
            <a:extLst>
              <a:ext uri="{FF2B5EF4-FFF2-40B4-BE49-F238E27FC236}">
                <a16:creationId xmlns:a16="http://schemas.microsoft.com/office/drawing/2014/main" id="{8EE49D24-539A-734A-9997-3D71268C4F3D}"/>
              </a:ext>
            </a:extLst>
          </p:cNvPr>
          <p:cNvSpPr>
            <a:spLocks noGrp="1"/>
          </p:cNvSpPr>
          <p:nvPr>
            <p:ph type="pic" sz="quarter" idx="20"/>
          </p:nvPr>
        </p:nvSpPr>
        <p:spPr>
          <a:xfrm>
            <a:off x="7999974" y="1749425"/>
            <a:ext cx="4192026" cy="4092575"/>
          </a:xfrm>
        </p:spPr>
        <p:txBody>
          <a:bodyPr/>
          <a:lstStyle/>
          <a:p>
            <a:endParaRPr lang="en-US"/>
          </a:p>
        </p:txBody>
      </p:sp>
    </p:spTree>
    <p:extLst>
      <p:ext uri="{BB962C8B-B14F-4D97-AF65-F5344CB8AC3E}">
        <p14:creationId xmlns:p14="http://schemas.microsoft.com/office/powerpoint/2010/main" val="3000241023"/>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11 – Call Out Box / Image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14B6D6C-C29B-A548-A31E-1599E902320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74D7288D-C250-DA4D-944D-CBA7BA3285A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13171B07-0311-7047-85E4-7F1892F0E926}"/>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9" name="Title 1">
            <a:extLst>
              <a:ext uri="{FF2B5EF4-FFF2-40B4-BE49-F238E27FC236}">
                <a16:creationId xmlns:a16="http://schemas.microsoft.com/office/drawing/2014/main" id="{6B65A249-F039-1443-8CC7-E8D46EA69B1E}"/>
              </a:ext>
            </a:extLst>
          </p:cNvPr>
          <p:cNvSpPr>
            <a:spLocks noGrp="1"/>
          </p:cNvSpPr>
          <p:nvPr>
            <p:ph type="title" hasCustomPrompt="1"/>
          </p:nvPr>
        </p:nvSpPr>
        <p:spPr>
          <a:xfrm>
            <a:off x="4938647" y="2980309"/>
            <a:ext cx="2308129" cy="1948908"/>
          </a:xfrm>
        </p:spPr>
        <p:txBody>
          <a:bodyPr/>
          <a:lstStyle>
            <a:lvl1pPr>
              <a:defRPr>
                <a:solidFill>
                  <a:schemeClr val="tx1"/>
                </a:solidFill>
              </a:defRPr>
            </a:lvl1pPr>
          </a:lstStyle>
          <a:p>
            <a:r>
              <a:rPr lang="en-US"/>
              <a:t>Click to edit Slide Title</a:t>
            </a:r>
          </a:p>
        </p:txBody>
      </p:sp>
      <p:sp>
        <p:nvSpPr>
          <p:cNvPr id="18" name="Body Text">
            <a:extLst>
              <a:ext uri="{FF2B5EF4-FFF2-40B4-BE49-F238E27FC236}">
                <a16:creationId xmlns:a16="http://schemas.microsoft.com/office/drawing/2014/main" id="{56B22538-7C5A-A647-910D-69804A260BDA}"/>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600">
                <a:solidFill>
                  <a:schemeClr val="bg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9" name="Picture Placeholder 3">
            <a:extLst>
              <a:ext uri="{FF2B5EF4-FFF2-40B4-BE49-F238E27FC236}">
                <a16:creationId xmlns:a16="http://schemas.microsoft.com/office/drawing/2014/main" id="{21545BC8-C647-F044-8E45-C6217831E34E}"/>
              </a:ext>
            </a:extLst>
          </p:cNvPr>
          <p:cNvSpPr>
            <a:spLocks noGrp="1"/>
          </p:cNvSpPr>
          <p:nvPr>
            <p:ph type="pic" sz="quarter" idx="20"/>
          </p:nvPr>
        </p:nvSpPr>
        <p:spPr>
          <a:xfrm>
            <a:off x="0" y="1749425"/>
            <a:ext cx="4079875" cy="4092575"/>
          </a:xfrm>
        </p:spPr>
        <p:txBody>
          <a:bodyPr/>
          <a:lstStyle/>
          <a:p>
            <a:endParaRPr lang="en-US"/>
          </a:p>
        </p:txBody>
      </p:sp>
    </p:spTree>
    <p:extLst>
      <p:ext uri="{BB962C8B-B14F-4D97-AF65-F5344CB8AC3E}">
        <p14:creationId xmlns:p14="http://schemas.microsoft.com/office/powerpoint/2010/main" val="7308734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1 – Call Out Box / Image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5E0ACFF1-F760-9646-978E-A45F7A2F22D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1" name="Chapter Title">
            <a:extLst>
              <a:ext uri="{FF2B5EF4-FFF2-40B4-BE49-F238E27FC236}">
                <a16:creationId xmlns:a16="http://schemas.microsoft.com/office/drawing/2014/main" id="{82355C5D-BD51-6E43-B9BF-49F809DD4976}"/>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23F56041-7362-CC41-84C6-DF9F558C0E7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F07E239-B479-4B49-A66C-67B5E5D8E51F}"/>
              </a:ext>
            </a:extLst>
          </p:cNvPr>
          <p:cNvSpPr>
            <a:spLocks noGrp="1"/>
          </p:cNvSpPr>
          <p:nvPr>
            <p:ph type="title" hasCustomPrompt="1"/>
          </p:nvPr>
        </p:nvSpPr>
        <p:spPr>
          <a:xfrm>
            <a:off x="4969036" y="2980309"/>
            <a:ext cx="2308129" cy="1948908"/>
          </a:xfrm>
        </p:spPr>
        <p:txBody>
          <a:bodyPr/>
          <a:lstStyle>
            <a:lvl1pPr>
              <a:defRPr>
                <a:solidFill>
                  <a:schemeClr val="bg1"/>
                </a:solidFill>
              </a:defRPr>
            </a:lvl1pPr>
          </a:lstStyle>
          <a:p>
            <a:r>
              <a:rPr lang="en-US"/>
              <a:t>Click to edit Slide Title</a:t>
            </a:r>
          </a:p>
        </p:txBody>
      </p:sp>
      <p:sp>
        <p:nvSpPr>
          <p:cNvPr id="13" name="Body Text">
            <a:extLst>
              <a:ext uri="{FF2B5EF4-FFF2-40B4-BE49-F238E27FC236}">
                <a16:creationId xmlns:a16="http://schemas.microsoft.com/office/drawing/2014/main" id="{FA312E64-CA61-0C49-AFA7-E9AED0BB7480}"/>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
        <p:nvSpPr>
          <p:cNvPr id="4" name="Picture Placeholder 3">
            <a:extLst>
              <a:ext uri="{FF2B5EF4-FFF2-40B4-BE49-F238E27FC236}">
                <a16:creationId xmlns:a16="http://schemas.microsoft.com/office/drawing/2014/main" id="{5D579BCA-890F-CE47-97E0-5990F85F808A}"/>
              </a:ext>
            </a:extLst>
          </p:cNvPr>
          <p:cNvSpPr>
            <a:spLocks noGrp="1"/>
          </p:cNvSpPr>
          <p:nvPr>
            <p:ph type="pic" sz="quarter" idx="20"/>
          </p:nvPr>
        </p:nvSpPr>
        <p:spPr>
          <a:xfrm>
            <a:off x="-6576" y="1749425"/>
            <a:ext cx="4086451" cy="4092575"/>
          </a:xfrm>
        </p:spPr>
        <p:txBody>
          <a:bodyPr/>
          <a:lstStyle/>
          <a:p>
            <a:endParaRPr lang="en-US"/>
          </a:p>
        </p:txBody>
      </p:sp>
    </p:spTree>
    <p:extLst>
      <p:ext uri="{BB962C8B-B14F-4D97-AF65-F5344CB8AC3E}">
        <p14:creationId xmlns:p14="http://schemas.microsoft.com/office/powerpoint/2010/main" val="303603461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11 – Call Out Box / Image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4732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4079875"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F039C16-092F-A740-B960-ADDCD3D9116D}"/>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4" name="Chapter Title">
            <a:extLst>
              <a:ext uri="{FF2B5EF4-FFF2-40B4-BE49-F238E27FC236}">
                <a16:creationId xmlns:a16="http://schemas.microsoft.com/office/drawing/2014/main" id="{DFE8DBA8-3886-D840-99D3-91E700FD0381}"/>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E942A5A9-5D2B-874B-85C2-0FB2FF90394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6E21EE8B-6895-1B4A-9E48-4992928A95F0}"/>
              </a:ext>
            </a:extLst>
          </p:cNvPr>
          <p:cNvSpPr>
            <a:spLocks noGrp="1"/>
          </p:cNvSpPr>
          <p:nvPr>
            <p:ph type="title" hasCustomPrompt="1"/>
          </p:nvPr>
        </p:nvSpPr>
        <p:spPr>
          <a:xfrm>
            <a:off x="4941935" y="2980309"/>
            <a:ext cx="2308129" cy="1948908"/>
          </a:xfrm>
        </p:spPr>
        <p:txBody>
          <a:bodyPr/>
          <a:lstStyle>
            <a:lvl1pPr>
              <a:defRPr>
                <a:solidFill>
                  <a:schemeClr val="bg1"/>
                </a:solidFill>
              </a:defRPr>
            </a:lvl1pPr>
          </a:lstStyle>
          <a:p>
            <a:r>
              <a:rPr lang="en-US"/>
              <a:t>Click to edit Slide Title</a:t>
            </a:r>
          </a:p>
        </p:txBody>
      </p:sp>
      <p:sp>
        <p:nvSpPr>
          <p:cNvPr id="10" name="Picture Placeholder 3">
            <a:extLst>
              <a:ext uri="{FF2B5EF4-FFF2-40B4-BE49-F238E27FC236}">
                <a16:creationId xmlns:a16="http://schemas.microsoft.com/office/drawing/2014/main" id="{21F6CFC0-4321-7D4C-8CA0-F170D87ABDF2}"/>
              </a:ext>
            </a:extLst>
          </p:cNvPr>
          <p:cNvSpPr>
            <a:spLocks noGrp="1"/>
          </p:cNvSpPr>
          <p:nvPr>
            <p:ph type="pic" sz="quarter" idx="20"/>
          </p:nvPr>
        </p:nvSpPr>
        <p:spPr>
          <a:xfrm>
            <a:off x="0" y="1749425"/>
            <a:ext cx="4102551" cy="4092575"/>
          </a:xfrm>
        </p:spPr>
        <p:txBody>
          <a:bodyPr/>
          <a:lstStyle/>
          <a:p>
            <a:endParaRPr lang="en-US"/>
          </a:p>
        </p:txBody>
      </p:sp>
      <p:sp>
        <p:nvSpPr>
          <p:cNvPr id="13" name="Body Text">
            <a:extLst>
              <a:ext uri="{FF2B5EF4-FFF2-40B4-BE49-F238E27FC236}">
                <a16:creationId xmlns:a16="http://schemas.microsoft.com/office/drawing/2014/main" id="{0E12685E-9A34-D043-B3F4-B6002C815ED3}"/>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a:solidFill>
                  <a:schemeClr val="tx1"/>
                </a:solidFill>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a:p>
        </p:txBody>
      </p:sp>
    </p:spTree>
    <p:extLst>
      <p:ext uri="{BB962C8B-B14F-4D97-AF65-F5344CB8AC3E}">
        <p14:creationId xmlns:p14="http://schemas.microsoft.com/office/powerpoint/2010/main" val="14997531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403860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D5E0767D-8A25-6C4A-8364-3B7A3F82FAAC}"/>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5" name="Chapter Title">
            <a:extLst>
              <a:ext uri="{FF2B5EF4-FFF2-40B4-BE49-F238E27FC236}">
                <a16:creationId xmlns:a16="http://schemas.microsoft.com/office/drawing/2014/main" id="{D467B54B-9FE7-4E4F-98D9-60E36D1BC2D2}"/>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3390C15C-09AA-6441-8E32-6860B2A5815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B463D1A8-1111-114B-9890-0CE0E14B7D62}"/>
              </a:ext>
            </a:extLst>
          </p:cNvPr>
          <p:cNvSpPr>
            <a:spLocks noGrp="1"/>
          </p:cNvSpPr>
          <p:nvPr>
            <p:ph type="title" hasCustomPrompt="1"/>
          </p:nvPr>
        </p:nvSpPr>
        <p:spPr>
          <a:xfrm>
            <a:off x="4941935" y="2980309"/>
            <a:ext cx="2308129" cy="1948908"/>
          </a:xfrm>
        </p:spPr>
        <p:txBody>
          <a:bodyPr/>
          <a:lstStyle>
            <a:lvl1pPr>
              <a:defRPr>
                <a:solidFill>
                  <a:schemeClr val="accent3"/>
                </a:solidFill>
              </a:defRPr>
            </a:lvl1pPr>
          </a:lstStyle>
          <a:p>
            <a:r>
              <a:rPr lang="en-US"/>
              <a:t>Click to edit Slide Title</a:t>
            </a:r>
          </a:p>
        </p:txBody>
      </p:sp>
      <p:sp>
        <p:nvSpPr>
          <p:cNvPr id="9" name="Picture Placeholder 3">
            <a:extLst>
              <a:ext uri="{FF2B5EF4-FFF2-40B4-BE49-F238E27FC236}">
                <a16:creationId xmlns:a16="http://schemas.microsoft.com/office/drawing/2014/main" id="{65A01FB2-D53F-9144-9E6D-230FE757F094}"/>
              </a:ext>
            </a:extLst>
          </p:cNvPr>
          <p:cNvSpPr>
            <a:spLocks noGrp="1"/>
          </p:cNvSpPr>
          <p:nvPr>
            <p:ph type="pic" sz="quarter" idx="20"/>
          </p:nvPr>
        </p:nvSpPr>
        <p:spPr>
          <a:xfrm>
            <a:off x="0" y="1749425"/>
            <a:ext cx="4038600" cy="4092575"/>
          </a:xfrm>
        </p:spPr>
        <p:txBody>
          <a:bodyPr/>
          <a:lstStyle/>
          <a:p>
            <a:endParaRPr lang="en-US"/>
          </a:p>
        </p:txBody>
      </p:sp>
      <p:sp>
        <p:nvSpPr>
          <p:cNvPr id="11" name="Body text">
            <a:extLst>
              <a:ext uri="{FF2B5EF4-FFF2-40B4-BE49-F238E27FC236}">
                <a16:creationId xmlns:a16="http://schemas.microsoft.com/office/drawing/2014/main" id="{64F83AE8-A8B8-434F-AA98-B36F5C5B9822}"/>
              </a:ext>
            </a:extLst>
          </p:cNvPr>
          <p:cNvSpPr>
            <a:spLocks noGrp="1"/>
          </p:cNvSpPr>
          <p:nvPr>
            <p:ph type="body" sz="quarter" idx="11" hasCustomPrompt="1"/>
          </p:nvPr>
        </p:nvSpPr>
        <p:spPr>
          <a:xfrm>
            <a:off x="8305800" y="1736725"/>
            <a:ext cx="3312648" cy="4086450"/>
          </a:xfrm>
          <a:prstGeom prst="rect">
            <a:avLst/>
          </a:prstGeom>
        </p:spPr>
        <p:txBody>
          <a:bodyPr>
            <a:normAutofit/>
          </a:bodyPr>
          <a:lstStyle>
            <a:lvl1pPr marL="285750" marR="0" indent="-285750" algn="l" defTabSz="914400" rtl="0" eaLnBrk="1" fontAlgn="auto" latinLnBrk="0" hangingPunct="1">
              <a:lnSpc>
                <a:spcPts val="2000"/>
              </a:lnSpc>
              <a:spcBef>
                <a:spcPts val="2400"/>
              </a:spcBef>
              <a:spcAft>
                <a:spcPts val="0"/>
              </a:spcAft>
              <a:buClrTx/>
              <a:buSzTx/>
              <a:buFont typeface="Arial" panose="020B0604020202020204" pitchFamily="34" charset="0"/>
              <a:buChar char="•"/>
              <a:tabLst/>
              <a:defRPr sz="1600">
                <a:solidFill>
                  <a:schemeClr val="bg1"/>
                </a:solidFill>
              </a:defRPr>
            </a:lvl1pPr>
          </a:lstStyle>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consect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etuer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adipiscing</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non </a:t>
            </a:r>
            <a:r>
              <a:rPr lang="en-US" sz="1600" err="1">
                <a:solidFill>
                  <a:schemeClr val="bg1"/>
                </a:solidFill>
                <a:latin typeface="Arial" panose="020B0604020202020204" pitchFamily="34" charset="0"/>
                <a:cs typeface="Arial" panose="020B0604020202020204" pitchFamily="34" charset="0"/>
              </a:rPr>
              <a:t>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endParaRPr lang="en-US" sz="1600">
              <a:solidFill>
                <a:schemeClr val="bg1"/>
              </a:solidFill>
              <a:latin typeface="Arial" panose="020B0604020202020204" pitchFamily="34" charset="0"/>
              <a:cs typeface="Arial" panose="020B0604020202020204" pitchFamily="34" charset="0"/>
            </a:endParaRP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Tincidunt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ut</a:t>
            </a:r>
            <a:r>
              <a:rPr lang="en-US" sz="1600">
                <a:solidFill>
                  <a:schemeClr val="bg1"/>
                </a:solidFill>
                <a:latin typeface="Arial" panose="020B0604020202020204" pitchFamily="34" charset="0"/>
                <a:cs typeface="Arial" panose="020B0604020202020204" pitchFamily="34" charset="0"/>
              </a:rPr>
              <a:t> la </a:t>
            </a:r>
            <a:r>
              <a:rPr lang="en-US" sz="1600" err="1">
                <a:solidFill>
                  <a:schemeClr val="bg1"/>
                </a:solidFill>
                <a:latin typeface="Arial" panose="020B0604020202020204" pitchFamily="34" charset="0"/>
                <a:cs typeface="Arial" panose="020B0604020202020204" pitchFamily="34" charset="0"/>
              </a:rPr>
              <a:t>oreet</a:t>
            </a:r>
            <a:r>
              <a:rPr lang="en-US" sz="1600">
                <a:solidFill>
                  <a:schemeClr val="bg1"/>
                </a:solidFill>
                <a:latin typeface="Arial" panose="020B0604020202020204" pitchFamily="34" charset="0"/>
                <a:cs typeface="Arial" panose="020B0604020202020204" pitchFamily="34" charset="0"/>
              </a:rPr>
              <a:t> dolore magna </a:t>
            </a:r>
            <a:r>
              <a:rPr lang="en-US" sz="1600" err="1">
                <a:solidFill>
                  <a:schemeClr val="bg1"/>
                </a:solidFill>
                <a:latin typeface="Arial" panose="020B0604020202020204" pitchFamily="34" charset="0"/>
                <a:cs typeface="Arial" panose="020B0604020202020204" pitchFamily="34" charset="0"/>
              </a:rPr>
              <a:t>aliquam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erat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volutpat</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Ut </a:t>
            </a:r>
            <a:r>
              <a:rPr lang="en-US" sz="1600" err="1">
                <a:solidFill>
                  <a:schemeClr val="bg1"/>
                </a:solidFill>
                <a:latin typeface="Arial" panose="020B0604020202020204" pitchFamily="34" charset="0"/>
                <a:cs typeface="Arial" panose="020B0604020202020204" pitchFamily="34" charset="0"/>
              </a:rPr>
              <a:t>wisi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enim</a:t>
            </a:r>
            <a:r>
              <a:rPr lang="en-US" sz="1600">
                <a:solidFill>
                  <a:schemeClr val="bg1"/>
                </a:solidFill>
                <a:latin typeface="Arial" panose="020B0604020202020204" pitchFamily="34" charset="0"/>
                <a:cs typeface="Arial" panose="020B0604020202020204" pitchFamily="34" charset="0"/>
              </a:rPr>
              <a:t> ad minim </a:t>
            </a:r>
            <a:r>
              <a:rPr lang="en-US" sz="1600" err="1">
                <a:solidFill>
                  <a:schemeClr val="bg1"/>
                </a:solidFill>
                <a:latin typeface="Arial" panose="020B0604020202020204" pitchFamily="34" charset="0"/>
                <a:cs typeface="Arial" panose="020B0604020202020204" pitchFamily="34" charset="0"/>
              </a:rPr>
              <a:t>veniam</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quis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nostrud</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exerci</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tation</a:t>
            </a:r>
            <a:r>
              <a:rPr lang="en-US" sz="1600">
                <a:solidFill>
                  <a:schemeClr val="bg1"/>
                </a:solidFill>
                <a:latin typeface="Arial" panose="020B0604020202020204" pitchFamily="34" charset="0"/>
                <a:cs typeface="Arial" panose="020B0604020202020204" pitchFamily="34" charset="0"/>
              </a:rPr>
              <a:t>. </a:t>
            </a:r>
          </a:p>
          <a:p>
            <a:pPr marL="285750" indent="-285750">
              <a:lnSpc>
                <a:spcPts val="2000"/>
              </a:lnSpc>
              <a:spcBef>
                <a:spcPts val="2400"/>
              </a:spcBef>
              <a:buFont typeface="Arial" panose="020B0604020202020204" pitchFamily="34" charset="0"/>
              <a:buChar char="•"/>
            </a:pPr>
            <a:r>
              <a:rPr lang="en-US" sz="1600" err="1">
                <a:solidFill>
                  <a:schemeClr val="bg1"/>
                </a:solidFill>
                <a:latin typeface="Arial" panose="020B0604020202020204" pitchFamily="34" charset="0"/>
                <a:cs typeface="Arial" panose="020B0604020202020204" pitchFamily="34" charset="0"/>
              </a:rPr>
              <a:t>Ullamcorper</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suscipit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lobortis</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nisl</a:t>
            </a:r>
            <a:r>
              <a:rPr lang="en-US" sz="1600">
                <a:solidFill>
                  <a:schemeClr val="bg1"/>
                </a:solidFill>
                <a:latin typeface="Arial" panose="020B0604020202020204" pitchFamily="34" charset="0"/>
                <a:cs typeface="Arial" panose="020B0604020202020204" pitchFamily="34" charset="0"/>
              </a:rPr>
              <a:t> lorem ipsum dolor sit </a:t>
            </a:r>
            <a:r>
              <a:rPr lang="en-US" sz="1600" err="1">
                <a:solidFill>
                  <a:schemeClr val="bg1"/>
                </a:solidFill>
                <a:latin typeface="Arial" panose="020B0604020202020204" pitchFamily="34" charset="0"/>
                <a:cs typeface="Arial" panose="020B0604020202020204" pitchFamily="34" charset="0"/>
              </a:rPr>
              <a:t>amet</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elit</a:t>
            </a:r>
            <a:r>
              <a:rPr lang="en-US" sz="1600">
                <a:solidFill>
                  <a:schemeClr val="bg1"/>
                </a:solidFill>
                <a:latin typeface="Arial" panose="020B0604020202020204" pitchFamily="34" charset="0"/>
                <a:cs typeface="Arial" panose="020B0604020202020204" pitchFamily="34" charset="0"/>
              </a:rPr>
              <a:t> sed. Diam </a:t>
            </a:r>
            <a:r>
              <a:rPr lang="en-US" sz="1600" err="1">
                <a:solidFill>
                  <a:schemeClr val="bg1"/>
                </a:solidFill>
                <a:latin typeface="Arial" panose="020B0604020202020204" pitchFamily="34" charset="0"/>
                <a:cs typeface="Arial" panose="020B0604020202020204" pitchFamily="34" charset="0"/>
              </a:rPr>
              <a:t>nonummy</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nibh</a:t>
            </a:r>
            <a:r>
              <a:rPr lang="en-US" sz="1600">
                <a:solidFill>
                  <a:schemeClr val="bg1"/>
                </a:solidFill>
                <a:latin typeface="Arial" panose="020B0604020202020204" pitchFamily="34" charset="0"/>
                <a:cs typeface="Arial" panose="020B0604020202020204" pitchFamily="34" charset="0"/>
              </a:rPr>
              <a:t> </a:t>
            </a:r>
            <a:r>
              <a:rPr lang="en-US" sz="1600" err="1">
                <a:solidFill>
                  <a:schemeClr val="bg1"/>
                </a:solidFill>
                <a:latin typeface="Arial" panose="020B0604020202020204" pitchFamily="34" charset="0"/>
                <a:cs typeface="Arial" panose="020B0604020202020204" pitchFamily="34" charset="0"/>
              </a:rPr>
              <a:t>euismod</a:t>
            </a:r>
            <a:r>
              <a:rPr lang="en-US" sz="1600">
                <a:solidFill>
                  <a:schemeClr val="bg1"/>
                </a:solidFill>
                <a:latin typeface="Arial" panose="020B0604020202020204" pitchFamily="34" charset="0"/>
                <a:cs typeface="Arial" panose="020B0604020202020204" pitchFamily="34" charset="0"/>
              </a:rPr>
              <a:t> dolore </a:t>
            </a:r>
            <a:r>
              <a:rPr lang="en-US" sz="1600" err="1">
                <a:solidFill>
                  <a:schemeClr val="bg1"/>
                </a:solidFill>
                <a:latin typeface="Arial" panose="020B0604020202020204" pitchFamily="34" charset="0"/>
                <a:cs typeface="Arial" panose="020B0604020202020204" pitchFamily="34" charset="0"/>
              </a:rPr>
              <a:t>magn</a:t>
            </a:r>
            <a:r>
              <a:rPr lang="en-US" sz="1600">
                <a:solidFill>
                  <a:schemeClr val="bg1"/>
                </a:solidFill>
                <a:latin typeface="Arial" panose="020B0604020202020204" pitchFamily="34" charset="0"/>
                <a:cs typeface="Arial" panose="020B0604020202020204" pitchFamily="34" charset="0"/>
              </a:rPr>
              <a:t>.</a:t>
            </a:r>
          </a:p>
          <a:p>
            <a:pPr marL="285750" indent="-285750">
              <a:lnSpc>
                <a:spcPts val="2000"/>
              </a:lnSpc>
              <a:spcBef>
                <a:spcPts val="2400"/>
              </a:spcBef>
              <a:buFont typeface="Arial" panose="020B0604020202020204" pitchFamily="34" charset="0"/>
              <a:buChar char="•"/>
            </a:pPr>
            <a:endParaRPr lang="en-US" sz="16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958122"/>
      </p:ext>
    </p:extLst>
  </p:cSld>
  <p:clrMapOvr>
    <a:masterClrMapping/>
  </p:clrMapOvr>
  <p:extLst>
    <p:ext uri="{DCECCB84-F9BA-43D5-87BE-67443E8EF086}">
      <p15:sldGuideLst xmlns:p15="http://schemas.microsoft.com/office/powerpoint/2012/main">
        <p15:guide id="2" pos="2544" userDrawn="1">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B83497-AC17-AA4D-A408-BC1541DD9E33}"/>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8260F9E-07AF-6041-980F-7BA9115C09F4}"/>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Making the Most of Your Course Tools</a:t>
            </a:r>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106F7C5-7A97-E444-BFB0-CF29BEA883EB}"/>
              </a:ext>
            </a:extLst>
          </p:cNvPr>
          <p:cNvSpPr>
            <a:spLocks noGrp="1"/>
          </p:cNvSpPr>
          <p:nvPr>
            <p:ph type="title" hasCustomPrompt="1"/>
          </p:nvPr>
        </p:nvSpPr>
        <p:spPr>
          <a:xfrm>
            <a:off x="868357" y="2980309"/>
            <a:ext cx="2308129" cy="1948908"/>
          </a:xfrm>
        </p:spPr>
        <p:txBody>
          <a:bodyPr/>
          <a:lstStyle>
            <a:lvl1pPr>
              <a:defRPr>
                <a:solidFill>
                  <a:schemeClr val="tx1"/>
                </a:solidFill>
              </a:defRPr>
            </a:lvl1pPr>
          </a:lstStyle>
          <a:p>
            <a:r>
              <a:rPr lang="en-US"/>
              <a:t>Click to edit Slide Title</a:t>
            </a:r>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amet </a:t>
            </a:r>
            <a:r>
              <a:rPr lang="en-US" err="1"/>
              <a:t>consect</a:t>
            </a:r>
            <a:r>
              <a:rPr lang="en-US"/>
              <a:t> </a:t>
            </a:r>
            <a:r>
              <a:rPr lang="en-US" err="1"/>
              <a:t>etuer</a:t>
            </a:r>
            <a:r>
              <a:rPr lang="en-US"/>
              <a:t> adipiscing elit, sed diam non </a:t>
            </a:r>
            <a:r>
              <a:rPr lang="en-US" err="1"/>
              <a:t>ummy</a:t>
            </a:r>
            <a:r>
              <a:rPr lang="en-US"/>
              <a:t> </a:t>
            </a:r>
            <a:r>
              <a:rPr lang="en-US" err="1"/>
              <a:t>nibh</a:t>
            </a:r>
            <a:r>
              <a:rPr lang="en-US"/>
              <a:t> </a:t>
            </a:r>
            <a:r>
              <a:rPr lang="en-US" err="1"/>
              <a:t>euismod</a:t>
            </a:r>
            <a:endParaRPr lang="en-US"/>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amet, elit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ut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enim ad minim veniam, quis nostrud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24127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26FD28-B719-1F4E-8B2C-2180713E8E74}"/>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096C25C-4E0B-8F45-A598-DEBA7C70A126}"/>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Making the Most of Your Course Tools</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46516CC-87F2-EF46-9DE4-E73DBE2F3B5C}"/>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2085684151"/>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1 – Call Out Box / Image / Copy - BLUE">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306C5015-F6E7-A54A-A976-675FA58E34B4}"/>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27DD19-AE7D-BE43-848C-DAC24AEB68E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C7C5E04-8E76-B248-8774-9FFC64C5F1BF}"/>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Making the Most of Your Course Tools</a:t>
            </a:r>
          </a:p>
        </p:txBody>
      </p:sp>
      <p:sp>
        <p:nvSpPr>
          <p:cNvPr id="12" name="Chapter Title">
            <a:extLst>
              <a:ext uri="{FF2B5EF4-FFF2-40B4-BE49-F238E27FC236}">
                <a16:creationId xmlns:a16="http://schemas.microsoft.com/office/drawing/2014/main" id="{C5BE4A64-884B-5841-B4CC-BBBF316FD78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11234F79-2BE8-2C4C-ADCD-CBDE0C61CBF7}"/>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176B59D-8851-AB40-AB81-6FD2A69F4F02}"/>
              </a:ext>
            </a:extLst>
          </p:cNvPr>
          <p:cNvSpPr>
            <a:spLocks noGrp="1"/>
          </p:cNvSpPr>
          <p:nvPr>
            <p:ph type="title" hasCustomPrompt="1"/>
          </p:nvPr>
        </p:nvSpPr>
        <p:spPr>
          <a:xfrm>
            <a:off x="868357" y="2980309"/>
            <a:ext cx="2308129" cy="1948908"/>
          </a:xfrm>
        </p:spPr>
        <p:txBody>
          <a:bodyPr/>
          <a:lstStyle>
            <a:lvl1pPr>
              <a:defRPr>
                <a:solidFill>
                  <a:schemeClr val="bg1"/>
                </a:solidFill>
              </a:defRPr>
            </a:lvl1pPr>
          </a:lstStyle>
          <a:p>
            <a:r>
              <a:rPr lang="en-US"/>
              <a:t>Click to edit Slide Title</a:t>
            </a:r>
          </a:p>
        </p:txBody>
      </p:sp>
      <p:sp>
        <p:nvSpPr>
          <p:cNvPr id="16" name="Body Text">
            <a:extLst>
              <a:ext uri="{FF2B5EF4-FFF2-40B4-BE49-F238E27FC236}">
                <a16:creationId xmlns:a16="http://schemas.microsoft.com/office/drawing/2014/main" id="{11678EC7-A5CF-9448-B748-B101B6E7CCBE}"/>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55961022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2"/>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96FB7D-BC9F-1346-A5B7-84DCD85FCD4D}"/>
              </a:ext>
              <a:ext uri="{C183D7F6-B498-43B3-948B-1728B52AA6E4}">
                <adec:decorative xmlns:adec="http://schemas.microsoft.com/office/drawing/2017/decorative" val="1"/>
              </a:ext>
            </a:extLst>
          </p:cNvPr>
          <p:cNvSpPr/>
          <p:nvPr userDrawn="1"/>
        </p:nvSpPr>
        <p:spPr>
          <a:xfrm>
            <a:off x="0" y="1750105"/>
            <a:ext cx="4086451" cy="408645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8B3ECB7-D9C5-7546-A06E-9CF6F67D2365}"/>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20D7435D-F882-234A-BBC8-20C90114E1EF}"/>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4D95F659-D768-DA4C-A100-D623125B2DB2}"/>
              </a:ext>
            </a:extLst>
          </p:cNvPr>
          <p:cNvSpPr>
            <a:spLocks noGrp="1"/>
          </p:cNvSpPr>
          <p:nvPr>
            <p:ph type="title" hasCustomPrompt="1"/>
          </p:nvPr>
        </p:nvSpPr>
        <p:spPr>
          <a:xfrm>
            <a:off x="868357" y="2980309"/>
            <a:ext cx="2308129" cy="1948908"/>
          </a:xfrm>
        </p:spPr>
        <p:txBody>
          <a:bodyPr/>
          <a:lstStyle>
            <a:lvl1pPr>
              <a:defRPr>
                <a:solidFill>
                  <a:schemeClr val="accent3"/>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1749425"/>
            <a:ext cx="7081838" cy="408781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endParaRPr lang="en-US"/>
          </a:p>
          <a:p>
            <a:pPr lvl="0"/>
            <a:endParaRPr lang="en-US"/>
          </a:p>
          <a:p>
            <a:pPr lvl="0"/>
            <a:endParaRPr lang="en-US"/>
          </a:p>
        </p:txBody>
      </p:sp>
    </p:spTree>
    <p:extLst>
      <p:ext uri="{BB962C8B-B14F-4D97-AF65-F5344CB8AC3E}">
        <p14:creationId xmlns:p14="http://schemas.microsoft.com/office/powerpoint/2010/main" val="1843673095"/>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_2 –  Full Bleed Photo - BLUE">
    <p:spTree>
      <p:nvGrpSpPr>
        <p:cNvPr id="1" name=""/>
        <p:cNvGrpSpPr/>
        <p:nvPr/>
      </p:nvGrpSpPr>
      <p:grpSpPr>
        <a:xfrm>
          <a:off x="0" y="0"/>
          <a:ext cx="0" cy="0"/>
          <a:chOff x="0" y="0"/>
          <a:chExt cx="0" cy="0"/>
        </a:xfrm>
      </p:grpSpPr>
      <p:pic>
        <p:nvPicPr>
          <p:cNvPr id="16" name="Picture 15" descr="Close-up of girl wearing eyeglasses writing on whiteboard in classroom">
            <a:extLst>
              <a:ext uri="{FF2B5EF4-FFF2-40B4-BE49-F238E27FC236}">
                <a16:creationId xmlns:a16="http://schemas.microsoft.com/office/drawing/2014/main" id="{92362EEF-3BD7-9942-9F61-594A9380A7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3100"/>
            <a:ext cx="12192000" cy="6891100"/>
          </a:xfrm>
          <a:prstGeom prst="rect">
            <a:avLst/>
          </a:prstGeom>
        </p:spPr>
      </p:pic>
      <p:sp>
        <p:nvSpPr>
          <p:cNvPr id="7" name="Rectangle 6">
            <a:extLst>
              <a:ext uri="{FF2B5EF4-FFF2-40B4-BE49-F238E27FC236}">
                <a16:creationId xmlns:a16="http://schemas.microsoft.com/office/drawing/2014/main" id="{FC0B215F-CC30-5D4D-8CBD-8143A5F9B79C}"/>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813217E5-B63E-6E47-AB63-FCA8E438879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59209D60-98AC-A347-9518-252F7F6486C5}"/>
              </a:ext>
            </a:extLst>
          </p:cNvPr>
          <p:cNvSpPr>
            <a:spLocks noGrp="1"/>
          </p:cNvSpPr>
          <p:nvPr>
            <p:ph type="body" sz="quarter" idx="14" hasCustomPrompt="1"/>
          </p:nvPr>
        </p:nvSpPr>
        <p:spPr>
          <a:xfrm>
            <a:off x="8664801"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11" name="Name &amp; Surname">
            <a:extLst>
              <a:ext uri="{FF2B5EF4-FFF2-40B4-BE49-F238E27FC236}">
                <a16:creationId xmlns:a16="http://schemas.microsoft.com/office/drawing/2014/main" id="{958D4D3F-3519-B04D-A7AB-B2717A8E5DA9}"/>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2" name="Display Date">
            <a:extLst>
              <a:ext uri="{FF2B5EF4-FFF2-40B4-BE49-F238E27FC236}">
                <a16:creationId xmlns:a16="http://schemas.microsoft.com/office/drawing/2014/main" id="{7F129D7E-B24B-D243-8677-D2E88D580E86}"/>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5" name="Picture 14" descr="McGraw Hill red cube logo ">
            <a:extLst>
              <a:ext uri="{FF2B5EF4-FFF2-40B4-BE49-F238E27FC236}">
                <a16:creationId xmlns:a16="http://schemas.microsoft.com/office/drawing/2014/main" id="{55C15131-0BCC-E64D-88F8-AA080E056C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60138119"/>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5110">
          <p15:clr>
            <a:srgbClr val="FBAE40"/>
          </p15:clr>
        </p15:guide>
        <p15:guide id="12" orient="horz" pos="1728" userDrawn="1">
          <p15:clr>
            <a:srgbClr val="FBAE40"/>
          </p15:clr>
        </p15:guide>
        <p15:guide id="13" pos="483">
          <p15:clr>
            <a:srgbClr val="FBAE40"/>
          </p15:clr>
        </p15:guide>
        <p15:guide id="14" pos="7197">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0D7455A-EE1C-6647-9E82-6D3257DC72EB}"/>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8C6DC658-BECF-B54E-AC16-9CF646F90F6B}"/>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2" name="Chapter Title">
            <a:extLst>
              <a:ext uri="{FF2B5EF4-FFF2-40B4-BE49-F238E27FC236}">
                <a16:creationId xmlns:a16="http://schemas.microsoft.com/office/drawing/2014/main" id="{5DC50E46-D1E3-BA46-B0BD-6C842CD589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B8F9C1D-0289-1A42-AF78-E70116C939D1}"/>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ECBAEEB7-4D07-4E47-9AD6-1302A0606B48}"/>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9" name="Picture Placeholder 3">
            <a:extLst>
              <a:ext uri="{FF2B5EF4-FFF2-40B4-BE49-F238E27FC236}">
                <a16:creationId xmlns:a16="http://schemas.microsoft.com/office/drawing/2014/main" id="{854C5140-16E5-5B49-8707-20A9139FD7A6}"/>
              </a:ext>
            </a:extLst>
          </p:cNvPr>
          <p:cNvSpPr>
            <a:spLocks noGrp="1"/>
          </p:cNvSpPr>
          <p:nvPr>
            <p:ph type="pic" sz="quarter" idx="21"/>
          </p:nvPr>
        </p:nvSpPr>
        <p:spPr>
          <a:xfrm>
            <a:off x="-42375" y="1749425"/>
            <a:ext cx="4122250" cy="4092575"/>
          </a:xfrm>
        </p:spPr>
        <p:txBody>
          <a:bodyPr/>
          <a:lstStyle/>
          <a:p>
            <a:endParaRPr lang="en-US"/>
          </a:p>
        </p:txBody>
      </p:sp>
      <p:sp>
        <p:nvSpPr>
          <p:cNvPr id="5" name="Body Text">
            <a:extLst>
              <a:ext uri="{FF2B5EF4-FFF2-40B4-BE49-F238E27FC236}">
                <a16:creationId xmlns:a16="http://schemas.microsoft.com/office/drawing/2014/main" id="{3F162B5C-891C-0B44-A2E9-6A1FC9970C98}"/>
              </a:ext>
            </a:extLst>
          </p:cNvPr>
          <p:cNvSpPr>
            <a:spLocks noGrp="1"/>
          </p:cNvSpPr>
          <p:nvPr>
            <p:ph type="body" sz="quarter" idx="18" hasCustomPrompt="1"/>
          </p:nvPr>
        </p:nvSpPr>
        <p:spPr>
          <a:xfrm>
            <a:off x="4343400" y="2488891"/>
            <a:ext cx="7081838" cy="3348347"/>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p:txBody>
      </p:sp>
    </p:spTree>
    <p:extLst>
      <p:ext uri="{BB962C8B-B14F-4D97-AF65-F5344CB8AC3E}">
        <p14:creationId xmlns:p14="http://schemas.microsoft.com/office/powerpoint/2010/main" val="1522421076"/>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11 – Call Out Box / Image / Copy - GRAY">
    <p:spTree>
      <p:nvGrpSpPr>
        <p:cNvPr id="1" name=""/>
        <p:cNvGrpSpPr/>
        <p:nvPr/>
      </p:nvGrpSpPr>
      <p:grpSpPr>
        <a:xfrm>
          <a:off x="0" y="0"/>
          <a:ext cx="0" cy="0"/>
          <a:chOff x="0" y="0"/>
          <a:chExt cx="0" cy="0"/>
        </a:xfrm>
      </p:grpSpPr>
      <p:sp>
        <p:nvSpPr>
          <p:cNvPr id="8" name="Top Nav">
            <a:extLst>
              <a:ext uri="{FF2B5EF4-FFF2-40B4-BE49-F238E27FC236}">
                <a16:creationId xmlns:a16="http://schemas.microsoft.com/office/drawing/2014/main" id="{7D2DC8A1-421B-D94B-8FDF-9154C2780425}"/>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2D75399-CE4F-B348-BAB4-FC82DF060775}"/>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0" name="Chapter Title">
            <a:extLst>
              <a:ext uri="{FF2B5EF4-FFF2-40B4-BE49-F238E27FC236}">
                <a16:creationId xmlns:a16="http://schemas.microsoft.com/office/drawing/2014/main" id="{2695B54C-C4F8-924F-88E8-1F8C16180894}"/>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7A5D2E48-E60F-5D4A-A477-CBD140170AB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5F10BB2-BD13-C546-AA6B-50B0925DB931}"/>
              </a:ext>
            </a:extLst>
          </p:cNvPr>
          <p:cNvSpPr>
            <a:spLocks noGrp="1"/>
          </p:cNvSpPr>
          <p:nvPr>
            <p:ph type="title" hasCustomPrompt="1"/>
          </p:nvPr>
        </p:nvSpPr>
        <p:spPr>
          <a:xfrm>
            <a:off x="4343400" y="1755386"/>
            <a:ext cx="5729288" cy="599716"/>
          </a:xfrm>
        </p:spPr>
        <p:txBody>
          <a:bodyPr>
            <a:noAutofit/>
          </a:bodyPr>
          <a:lstStyle>
            <a:lvl1pPr>
              <a:defRPr sz="2400">
                <a:solidFill>
                  <a:schemeClr val="tx1"/>
                </a:solidFill>
              </a:defRPr>
            </a:lvl1pPr>
          </a:lstStyle>
          <a:p>
            <a:r>
              <a:rPr lang="en-US"/>
              <a:t>Click to edit Slide Title</a:t>
            </a:r>
          </a:p>
        </p:txBody>
      </p:sp>
      <p:sp>
        <p:nvSpPr>
          <p:cNvPr id="16" name="Body text">
            <a:extLst>
              <a:ext uri="{FF2B5EF4-FFF2-40B4-BE49-F238E27FC236}">
                <a16:creationId xmlns:a16="http://schemas.microsoft.com/office/drawing/2014/main" id="{7E84D754-ABE1-8845-ABAC-A3C9071350AC}"/>
              </a:ext>
            </a:extLst>
          </p:cNvPr>
          <p:cNvSpPr>
            <a:spLocks noGrp="1"/>
          </p:cNvSpPr>
          <p:nvPr>
            <p:ph type="body" sz="quarter" idx="18" hasCustomPrompt="1"/>
          </p:nvPr>
        </p:nvSpPr>
        <p:spPr>
          <a:xfrm>
            <a:off x="4343400" y="2508545"/>
            <a:ext cx="7081838" cy="3328693"/>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tx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p:txBody>
      </p:sp>
      <p:sp>
        <p:nvSpPr>
          <p:cNvPr id="11" name="Picture Placeholder 3">
            <a:extLst>
              <a:ext uri="{FF2B5EF4-FFF2-40B4-BE49-F238E27FC236}">
                <a16:creationId xmlns:a16="http://schemas.microsoft.com/office/drawing/2014/main" id="{37111FFF-42FA-CE45-BFD6-0F5263B787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3639507600"/>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11 – Call Out Box / Image - VIOLET">
    <p:spTree>
      <p:nvGrpSpPr>
        <p:cNvPr id="1" name=""/>
        <p:cNvGrpSpPr/>
        <p:nvPr/>
      </p:nvGrpSpPr>
      <p:grpSpPr>
        <a:xfrm>
          <a:off x="0" y="0"/>
          <a:ext cx="0" cy="0"/>
          <a:chOff x="0" y="0"/>
          <a:chExt cx="0" cy="0"/>
        </a:xfrm>
      </p:grpSpPr>
      <p:sp>
        <p:nvSpPr>
          <p:cNvPr id="6" name="Top Nav">
            <a:extLst>
              <a:ext uri="{FF2B5EF4-FFF2-40B4-BE49-F238E27FC236}">
                <a16:creationId xmlns:a16="http://schemas.microsoft.com/office/drawing/2014/main" id="{961F419D-113E-EA4A-A5C8-2382F62B95B0}"/>
              </a:ext>
            </a:extLst>
          </p:cNvPr>
          <p:cNvSpPr/>
          <p:nvPr userDrawn="1"/>
        </p:nvSpPr>
        <p:spPr>
          <a:xfrm>
            <a:off x="0" y="728663"/>
            <a:ext cx="12192000" cy="6129337"/>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F2AEA48F-3B08-6D49-AAE9-9E6A4A5E47A3}"/>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1E73F80A-1813-DA4F-8DE2-64EB7F213BB4}"/>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C5FA2283-2471-EA4B-8E96-CF81D742253E}"/>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DA36B83B-6BD2-D144-A9FF-1152262C288E}"/>
              </a:ext>
            </a:extLst>
          </p:cNvPr>
          <p:cNvSpPr>
            <a:spLocks noGrp="1"/>
          </p:cNvSpPr>
          <p:nvPr>
            <p:ph type="title" hasCustomPrompt="1"/>
          </p:nvPr>
        </p:nvSpPr>
        <p:spPr>
          <a:xfrm>
            <a:off x="4343400" y="1755386"/>
            <a:ext cx="5729288" cy="599716"/>
          </a:xfrm>
        </p:spPr>
        <p:txBody>
          <a:bodyPr>
            <a:noAutofit/>
          </a:bodyPr>
          <a:lstStyle>
            <a:lvl1pPr>
              <a:defRPr sz="2400">
                <a:solidFill>
                  <a:schemeClr val="bg1"/>
                </a:solidFill>
              </a:defRPr>
            </a:lvl1pPr>
          </a:lstStyle>
          <a:p>
            <a:r>
              <a:rPr lang="en-US"/>
              <a:t>Click to edit Slide Title</a:t>
            </a:r>
          </a:p>
        </p:txBody>
      </p:sp>
      <p:sp>
        <p:nvSpPr>
          <p:cNvPr id="15" name="Body Text">
            <a:extLst>
              <a:ext uri="{FF2B5EF4-FFF2-40B4-BE49-F238E27FC236}">
                <a16:creationId xmlns:a16="http://schemas.microsoft.com/office/drawing/2014/main" id="{C3F0DC8F-100D-6D40-8AA6-0019D1E0246A}"/>
              </a:ext>
            </a:extLst>
          </p:cNvPr>
          <p:cNvSpPr>
            <a:spLocks noGrp="1"/>
          </p:cNvSpPr>
          <p:nvPr>
            <p:ph type="body" sz="quarter" idx="18" hasCustomPrompt="1"/>
          </p:nvPr>
        </p:nvSpPr>
        <p:spPr>
          <a:xfrm>
            <a:off x="4343400" y="2508547"/>
            <a:ext cx="7081838" cy="3328692"/>
          </a:xfrm>
          <a:prstGeom prst="rect">
            <a:avLst/>
          </a:prstGeom>
        </p:spPr>
        <p:txBody>
          <a:bodyPr>
            <a:noAutofit/>
          </a:bodyPr>
          <a:lstStyle>
            <a:lvl1pPr marL="285750" indent="-285750">
              <a:lnSpc>
                <a:spcPts val="2460"/>
              </a:lnSpc>
              <a:spcBef>
                <a:spcPts val="2400"/>
              </a:spcBef>
              <a:buFont typeface="Arial" panose="020B0604020202020204" pitchFamily="34" charset="0"/>
              <a:buChar char="•"/>
              <a:defRPr sz="1800">
                <a:solidFill>
                  <a:schemeClr val="bg1"/>
                </a:solidFill>
              </a:defRPr>
            </a:lvl1pPr>
          </a:lstStyle>
          <a:p>
            <a:pPr lvl="0"/>
            <a:r>
              <a:rPr lang="en-US"/>
              <a:t>Lorem ipsum dolor sit </a:t>
            </a:r>
            <a:r>
              <a:rPr lang="en-US" err="1"/>
              <a:t>amet</a:t>
            </a:r>
            <a:r>
              <a:rPr lang="en-US"/>
              <a:t> </a:t>
            </a:r>
            <a:r>
              <a:rPr lang="en-US" err="1"/>
              <a:t>consect</a:t>
            </a:r>
            <a:r>
              <a:rPr lang="en-US"/>
              <a:t> </a:t>
            </a:r>
            <a:r>
              <a:rPr lang="en-US" err="1"/>
              <a:t>etuer</a:t>
            </a:r>
            <a:r>
              <a:rPr lang="en-US"/>
              <a:t> </a:t>
            </a:r>
            <a:r>
              <a:rPr lang="en-US" err="1"/>
              <a:t>adipiscing</a:t>
            </a:r>
            <a:r>
              <a:rPr lang="en-US"/>
              <a:t> </a:t>
            </a:r>
            <a:r>
              <a:rPr lang="en-US" err="1"/>
              <a:t>elit</a:t>
            </a:r>
            <a:r>
              <a:rPr lang="en-US"/>
              <a:t>, sed diam non </a:t>
            </a:r>
            <a:r>
              <a:rPr lang="en-US" err="1"/>
              <a:t>ummy</a:t>
            </a:r>
            <a:r>
              <a:rPr lang="en-US"/>
              <a:t> </a:t>
            </a:r>
            <a:r>
              <a:rPr lang="en-US" err="1"/>
              <a:t>nibh</a:t>
            </a:r>
            <a:r>
              <a:rPr lang="en-US"/>
              <a:t> </a:t>
            </a:r>
            <a:r>
              <a:rPr lang="en-US" err="1"/>
              <a:t>euismod</a:t>
            </a:r>
            <a:endParaRPr lang="en-US"/>
          </a:p>
          <a:p>
            <a:pPr lvl="0"/>
            <a:r>
              <a:rPr lang="en-US" err="1"/>
              <a:t>Tincidunt</a:t>
            </a:r>
            <a:r>
              <a:rPr lang="en-US"/>
              <a:t> </a:t>
            </a:r>
            <a:r>
              <a:rPr lang="en-US" err="1"/>
              <a:t>ut</a:t>
            </a:r>
            <a:r>
              <a:rPr lang="en-US"/>
              <a:t> la </a:t>
            </a:r>
            <a:r>
              <a:rPr lang="en-US" err="1"/>
              <a:t>oreet</a:t>
            </a:r>
            <a:r>
              <a:rPr lang="en-US"/>
              <a:t> dolore magna </a:t>
            </a:r>
            <a:r>
              <a:rPr lang="en-US" err="1"/>
              <a:t>aliquam</a:t>
            </a:r>
            <a:r>
              <a:rPr lang="en-US"/>
              <a:t> </a:t>
            </a:r>
            <a:r>
              <a:rPr lang="en-US" err="1"/>
              <a:t>erat</a:t>
            </a:r>
            <a:r>
              <a:rPr lang="en-US"/>
              <a:t> </a:t>
            </a:r>
            <a:r>
              <a:rPr lang="en-US" err="1"/>
              <a:t>volutpat</a:t>
            </a:r>
            <a:r>
              <a:rPr lang="en-US"/>
              <a:t>. </a:t>
            </a:r>
          </a:p>
          <a:p>
            <a:pPr lvl="0"/>
            <a:r>
              <a:rPr lang="en-US"/>
              <a:t>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p>
          <a:p>
            <a:pPr lvl="0"/>
            <a:r>
              <a:rPr lang="en-US" err="1"/>
              <a:t>Ullamcorper</a:t>
            </a:r>
            <a:r>
              <a:rPr lang="en-US"/>
              <a:t> </a:t>
            </a:r>
            <a:r>
              <a:rPr lang="en-US" err="1"/>
              <a:t>suscipit</a:t>
            </a:r>
            <a:r>
              <a:rPr lang="en-US"/>
              <a:t> </a:t>
            </a:r>
            <a:r>
              <a:rPr lang="en-US" err="1"/>
              <a:t>lobortis</a:t>
            </a:r>
            <a:r>
              <a:rPr lang="en-US"/>
              <a:t> </a:t>
            </a:r>
            <a:r>
              <a:rPr lang="en-US" err="1"/>
              <a:t>nisl</a:t>
            </a:r>
            <a:r>
              <a:rPr lang="en-US"/>
              <a:t> lorem ipsum dolor sit </a:t>
            </a:r>
            <a:r>
              <a:rPr lang="en-US" err="1"/>
              <a:t>amet</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dolore </a:t>
            </a:r>
            <a:r>
              <a:rPr lang="en-US" err="1"/>
              <a:t>magn</a:t>
            </a:r>
            <a:r>
              <a:rPr lang="en-US"/>
              <a:t>. </a:t>
            </a:r>
          </a:p>
          <a:p>
            <a:pPr lvl="0"/>
            <a:endParaRPr lang="en-US"/>
          </a:p>
          <a:p>
            <a:pPr lvl="0"/>
            <a:endParaRPr lang="en-US"/>
          </a:p>
        </p:txBody>
      </p:sp>
      <p:sp>
        <p:nvSpPr>
          <p:cNvPr id="11" name="Picture Placeholder 3">
            <a:extLst>
              <a:ext uri="{FF2B5EF4-FFF2-40B4-BE49-F238E27FC236}">
                <a16:creationId xmlns:a16="http://schemas.microsoft.com/office/drawing/2014/main" id="{7156F9C9-D4B2-4542-B1D5-6C51BC91E55A}"/>
              </a:ext>
            </a:extLst>
          </p:cNvPr>
          <p:cNvSpPr>
            <a:spLocks noGrp="1"/>
          </p:cNvSpPr>
          <p:nvPr>
            <p:ph type="pic" sz="quarter" idx="21"/>
          </p:nvPr>
        </p:nvSpPr>
        <p:spPr>
          <a:xfrm>
            <a:off x="-42375" y="1749425"/>
            <a:ext cx="4122250" cy="4092575"/>
          </a:xfrm>
        </p:spPr>
        <p:txBody>
          <a:bodyPr/>
          <a:lstStyle/>
          <a:p>
            <a:endParaRPr lang="en-US"/>
          </a:p>
        </p:txBody>
      </p:sp>
    </p:spTree>
    <p:extLst>
      <p:ext uri="{BB962C8B-B14F-4D97-AF65-F5344CB8AC3E}">
        <p14:creationId xmlns:p14="http://schemas.microsoft.com/office/powerpoint/2010/main" val="1013204253"/>
      </p:ext>
    </p:extLst>
  </p:cSld>
  <p:clrMapOvr>
    <a:masterClrMapping/>
  </p:clrMapOvr>
  <p:extLst>
    <p:ext uri="{DCECCB84-F9BA-43D5-87BE-67443E8EF086}">
      <p15:sldGuideLst xmlns:p15="http://schemas.microsoft.com/office/powerpoint/2012/main">
        <p15:guide id="2" pos="2570">
          <p15:clr>
            <a:srgbClr val="FBAE40"/>
          </p15:clr>
        </p15:guide>
        <p15:guide id="4" orient="horz" pos="459">
          <p15:clr>
            <a:srgbClr val="FBAE40"/>
          </p15:clr>
        </p15:guide>
        <p15:guide id="5" orient="horz" pos="1094">
          <p15:clr>
            <a:srgbClr val="FBAE40"/>
          </p15:clr>
        </p15:guide>
        <p15:guide id="6" orient="horz" pos="3680">
          <p15:clr>
            <a:srgbClr val="FBAE40"/>
          </p15:clr>
        </p15:guide>
        <p15:guide id="7" pos="5042">
          <p15:clr>
            <a:srgbClr val="FBAE40"/>
          </p15:clr>
        </p15:guide>
        <p15:guide id="8" pos="5292">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2 – Text Heavy / Portrait - GRA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pic>
        <p:nvPicPr>
          <p:cNvPr id="18" name="Picture 17">
            <a:extLst>
              <a:ext uri="{FF2B5EF4-FFF2-40B4-BE49-F238E27FC236}">
                <a16:creationId xmlns:a16="http://schemas.microsoft.com/office/drawing/2014/main" id="{0330DBB1-932C-514D-8370-049DD406AEC2}"/>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601147" y="1366154"/>
            <a:ext cx="2133798" cy="4871033"/>
          </a:xfrm>
          <a:prstGeom prst="rect">
            <a:avLst/>
          </a:prstGeom>
        </p:spPr>
      </p:pic>
      <p:sp>
        <p:nvSpPr>
          <p:cNvPr id="3" name="Footer Placeholder 2">
            <a:extLst>
              <a:ext uri="{FF2B5EF4-FFF2-40B4-BE49-F238E27FC236}">
                <a16:creationId xmlns:a16="http://schemas.microsoft.com/office/drawing/2014/main" id="{E1E28115-1F17-E042-B158-958DD7957420}"/>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Making the Most of Your Course Tools</a:t>
            </a:r>
          </a:p>
        </p:txBody>
      </p:sp>
      <p:sp>
        <p:nvSpPr>
          <p:cNvPr id="12" name="Chapter Title">
            <a:extLst>
              <a:ext uri="{FF2B5EF4-FFF2-40B4-BE49-F238E27FC236}">
                <a16:creationId xmlns:a16="http://schemas.microsoft.com/office/drawing/2014/main" id="{ED2A3636-75CE-1E42-9B3A-DAFCDFF37371}"/>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26B4EDE0-F23F-9C40-8DBC-AA1DE963BCBD}"/>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35DFC7AE-4EDA-5449-A40C-2DC74991B052}"/>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132F1372-CD64-C741-83C2-B72000439FEF}"/>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4" name="Column 1">
            <a:extLst>
              <a:ext uri="{FF2B5EF4-FFF2-40B4-BE49-F238E27FC236}">
                <a16:creationId xmlns:a16="http://schemas.microsoft.com/office/drawing/2014/main" id="{733B5D7A-D46F-EE40-98CC-40E79D9F65C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5" name="Column 2">
            <a:extLst>
              <a:ext uri="{FF2B5EF4-FFF2-40B4-BE49-F238E27FC236}">
                <a16:creationId xmlns:a16="http://schemas.microsoft.com/office/drawing/2014/main" id="{B1FAC4E9-985E-3F49-8B63-05362E7E7EA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77116308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 - Statistics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1946E26-8BE7-2D48-86AC-6974E1F63A46}"/>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Making the Most of Your Course Tools</a:t>
            </a:r>
          </a:p>
        </p:txBody>
      </p:sp>
      <p:sp>
        <p:nvSpPr>
          <p:cNvPr id="21" name="Chapter Title">
            <a:extLst>
              <a:ext uri="{FF2B5EF4-FFF2-40B4-BE49-F238E27FC236}">
                <a16:creationId xmlns:a16="http://schemas.microsoft.com/office/drawing/2014/main" id="{13CBDD01-29C4-1745-98AD-13788A1461CD}"/>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0116EA0E-2BFB-CB43-BCB2-E6275846FF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3A98EC6B-7BB0-C948-B167-15145EFB6ADF}"/>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1" name="Stat 1">
            <a:extLst>
              <a:ext uri="{FF2B5EF4-FFF2-40B4-BE49-F238E27FC236}">
                <a16:creationId xmlns:a16="http://schemas.microsoft.com/office/drawing/2014/main" id="{C9E00311-1B4A-3A45-B2E1-0DEC2AF42FEE}"/>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3" name="Stat 1 Caption">
            <a:extLst>
              <a:ext uri="{FF2B5EF4-FFF2-40B4-BE49-F238E27FC236}">
                <a16:creationId xmlns:a16="http://schemas.microsoft.com/office/drawing/2014/main" id="{38EEFF29-C9F6-F448-9DE3-B7BED4EA285F}"/>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4" name="Stat 1 Copy">
            <a:extLst>
              <a:ext uri="{FF2B5EF4-FFF2-40B4-BE49-F238E27FC236}">
                <a16:creationId xmlns:a16="http://schemas.microsoft.com/office/drawing/2014/main" id="{B83545D4-1FE8-DC43-9A81-6F2504358775}"/>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5" name="Stat 2">
            <a:extLst>
              <a:ext uri="{FF2B5EF4-FFF2-40B4-BE49-F238E27FC236}">
                <a16:creationId xmlns:a16="http://schemas.microsoft.com/office/drawing/2014/main" id="{4ABC467F-D107-4747-9586-1125DD08C17C}"/>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16" name="Stat 2 Caption">
            <a:extLst>
              <a:ext uri="{FF2B5EF4-FFF2-40B4-BE49-F238E27FC236}">
                <a16:creationId xmlns:a16="http://schemas.microsoft.com/office/drawing/2014/main" id="{8BD7BB4D-CE28-1E4B-9665-50E32471A56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17" name="Stat 2 Copy">
            <a:extLst>
              <a:ext uri="{FF2B5EF4-FFF2-40B4-BE49-F238E27FC236}">
                <a16:creationId xmlns:a16="http://schemas.microsoft.com/office/drawing/2014/main" id="{EB835A56-B62C-D14B-903D-610071ADC1C5}"/>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4" name="Picture Placeholder 3">
            <a:extLst>
              <a:ext uri="{FF2B5EF4-FFF2-40B4-BE49-F238E27FC236}">
                <a16:creationId xmlns:a16="http://schemas.microsoft.com/office/drawing/2014/main" id="{1E366E92-31CB-554F-81AB-17D313A7A123}"/>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3886194015"/>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 - Statistic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B1CF8A6E-8B6C-6747-84E2-7847C60A1202}"/>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Making the Most of Your Course Tools</a:t>
            </a:r>
          </a:p>
        </p:txBody>
      </p:sp>
      <p:sp>
        <p:nvSpPr>
          <p:cNvPr id="15" name="Chapter Title">
            <a:extLst>
              <a:ext uri="{FF2B5EF4-FFF2-40B4-BE49-F238E27FC236}">
                <a16:creationId xmlns:a16="http://schemas.microsoft.com/office/drawing/2014/main" id="{7F34424B-8820-7344-948C-E6A37BDAAAFC}"/>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6" name="Pg">
            <a:extLst>
              <a:ext uri="{FF2B5EF4-FFF2-40B4-BE49-F238E27FC236}">
                <a16:creationId xmlns:a16="http://schemas.microsoft.com/office/drawing/2014/main" id="{82F9A6A3-1428-324C-BC1A-CD4F519AE9C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1B342B07-82AB-0B4B-B28F-D846667724D2}"/>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4" name="Stat 1">
            <a:extLst>
              <a:ext uri="{FF2B5EF4-FFF2-40B4-BE49-F238E27FC236}">
                <a16:creationId xmlns:a16="http://schemas.microsoft.com/office/drawing/2014/main" id="{8719B257-7CF2-6F44-B644-631E6E5FD3A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18" name="Stat 1 Caption">
            <a:extLst>
              <a:ext uri="{FF2B5EF4-FFF2-40B4-BE49-F238E27FC236}">
                <a16:creationId xmlns:a16="http://schemas.microsoft.com/office/drawing/2014/main" id="{57760C02-0E47-7F4E-A806-343D2358533C}"/>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19" name="Stat 1 Copy">
            <a:extLst>
              <a:ext uri="{FF2B5EF4-FFF2-40B4-BE49-F238E27FC236}">
                <a16:creationId xmlns:a16="http://schemas.microsoft.com/office/drawing/2014/main" id="{EBA0D26B-DB92-4246-9287-4BA2780352E6}"/>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0" name="Stat 2">
            <a:extLst>
              <a:ext uri="{FF2B5EF4-FFF2-40B4-BE49-F238E27FC236}">
                <a16:creationId xmlns:a16="http://schemas.microsoft.com/office/drawing/2014/main" id="{B255A082-26C5-3C48-A4C3-084ADA5B7010}"/>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a:t>
            </a:r>
          </a:p>
        </p:txBody>
      </p:sp>
      <p:sp>
        <p:nvSpPr>
          <p:cNvPr id="21" name="Stat 2 Caption">
            <a:extLst>
              <a:ext uri="{FF2B5EF4-FFF2-40B4-BE49-F238E27FC236}">
                <a16:creationId xmlns:a16="http://schemas.microsoft.com/office/drawing/2014/main" id="{A2FDE0EB-7516-884E-8EAB-A79C468518D0}"/>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2" name="Stat 2 Copy">
            <a:extLst>
              <a:ext uri="{FF2B5EF4-FFF2-40B4-BE49-F238E27FC236}">
                <a16:creationId xmlns:a16="http://schemas.microsoft.com/office/drawing/2014/main" id="{26318E31-81CB-5441-B056-B8D276EEF004}"/>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3" name="Picture Placeholder 3">
            <a:extLst>
              <a:ext uri="{FF2B5EF4-FFF2-40B4-BE49-F238E27FC236}">
                <a16:creationId xmlns:a16="http://schemas.microsoft.com/office/drawing/2014/main" id="{1DD162E7-2D04-F14B-8AE4-67BBDF2FB66D}"/>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1447465571"/>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5 - Statistics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DA4452E8-D98B-7D49-89F4-1988EA1CF4A0}"/>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Making the Most of Your Course Tools</a:t>
            </a:r>
          </a:p>
        </p:txBody>
      </p:sp>
      <p:sp>
        <p:nvSpPr>
          <p:cNvPr id="21" name="Chapter Title">
            <a:extLst>
              <a:ext uri="{FF2B5EF4-FFF2-40B4-BE49-F238E27FC236}">
                <a16:creationId xmlns:a16="http://schemas.microsoft.com/office/drawing/2014/main" id="{EB64CB2E-C92D-124D-B974-0B1896DAFD50}"/>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0" name="Pg">
            <a:extLst>
              <a:ext uri="{FF2B5EF4-FFF2-40B4-BE49-F238E27FC236}">
                <a16:creationId xmlns:a16="http://schemas.microsoft.com/office/drawing/2014/main" id="{D5A19222-FB40-1547-B796-7486CB30C683}"/>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8" name="Title 1">
            <a:extLst>
              <a:ext uri="{FF2B5EF4-FFF2-40B4-BE49-F238E27FC236}">
                <a16:creationId xmlns:a16="http://schemas.microsoft.com/office/drawing/2014/main" id="{F928CD4C-6268-8747-985F-C59CF046D0ED}"/>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tat 1">
            <a:extLst>
              <a:ext uri="{FF2B5EF4-FFF2-40B4-BE49-F238E27FC236}">
                <a16:creationId xmlns:a16="http://schemas.microsoft.com/office/drawing/2014/main" id="{F98DED31-4635-444D-919C-2B2B0E840F36}"/>
              </a:ext>
            </a:extLst>
          </p:cNvPr>
          <p:cNvSpPr>
            <a:spLocks noGrp="1"/>
          </p:cNvSpPr>
          <p:nvPr>
            <p:ph type="body" sz="quarter" idx="15" hasCustomPrompt="1"/>
          </p:nvPr>
        </p:nvSpPr>
        <p:spPr>
          <a:xfrm>
            <a:off x="8741850" y="1856499"/>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23" name="Stat 1 Caption">
            <a:extLst>
              <a:ext uri="{FF2B5EF4-FFF2-40B4-BE49-F238E27FC236}">
                <a16:creationId xmlns:a16="http://schemas.microsoft.com/office/drawing/2014/main" id="{331C2C7A-A19F-4D41-AF05-994255D0A1CD}"/>
              </a:ext>
            </a:extLst>
          </p:cNvPr>
          <p:cNvSpPr>
            <a:spLocks noGrp="1"/>
          </p:cNvSpPr>
          <p:nvPr>
            <p:ph type="body" sz="quarter" idx="16" hasCustomPrompt="1"/>
          </p:nvPr>
        </p:nvSpPr>
        <p:spPr>
          <a:xfrm>
            <a:off x="8741850" y="2727092"/>
            <a:ext cx="2683388" cy="457702"/>
          </a:xfrm>
          <a:prstGeom prst="rect">
            <a:avLst/>
          </a:prstGeom>
        </p:spPr>
        <p:txBody>
          <a:bodyPr>
            <a:normAutofit/>
          </a:bodyPr>
          <a:lstStyle>
            <a:lvl1pPr marL="0" indent="0">
              <a:buNone/>
              <a:defRPr sz="2200" b="1">
                <a:solidFill>
                  <a:schemeClr val="bg1"/>
                </a:solidFill>
              </a:defRPr>
            </a:lvl1pPr>
          </a:lstStyle>
          <a:p>
            <a:pPr lvl="0"/>
            <a:r>
              <a:rPr lang="en-US"/>
              <a:t>Title One</a:t>
            </a:r>
          </a:p>
        </p:txBody>
      </p:sp>
      <p:sp>
        <p:nvSpPr>
          <p:cNvPr id="24" name="Stat 1 Copy">
            <a:extLst>
              <a:ext uri="{FF2B5EF4-FFF2-40B4-BE49-F238E27FC236}">
                <a16:creationId xmlns:a16="http://schemas.microsoft.com/office/drawing/2014/main" id="{085B1092-89BA-6141-A8AF-C417ED755A44}"/>
              </a:ext>
            </a:extLst>
          </p:cNvPr>
          <p:cNvSpPr>
            <a:spLocks noGrp="1"/>
          </p:cNvSpPr>
          <p:nvPr>
            <p:ph type="body" sz="quarter" idx="17" hasCustomPrompt="1"/>
          </p:nvPr>
        </p:nvSpPr>
        <p:spPr>
          <a:xfrm>
            <a:off x="8756040" y="316902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25" name="Stat 2">
            <a:extLst>
              <a:ext uri="{FF2B5EF4-FFF2-40B4-BE49-F238E27FC236}">
                <a16:creationId xmlns:a16="http://schemas.microsoft.com/office/drawing/2014/main" id="{3F2FC970-AFDD-3442-9C3D-1624B73CCDE6}"/>
              </a:ext>
            </a:extLst>
          </p:cNvPr>
          <p:cNvSpPr>
            <a:spLocks noGrp="1"/>
          </p:cNvSpPr>
          <p:nvPr>
            <p:ph type="body" sz="quarter" idx="18" hasCustomPrompt="1"/>
          </p:nvPr>
        </p:nvSpPr>
        <p:spPr>
          <a:xfrm>
            <a:off x="8789148" y="41772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a:t>
            </a:r>
          </a:p>
        </p:txBody>
      </p:sp>
      <p:sp>
        <p:nvSpPr>
          <p:cNvPr id="26" name="Stat 2 Caption">
            <a:extLst>
              <a:ext uri="{FF2B5EF4-FFF2-40B4-BE49-F238E27FC236}">
                <a16:creationId xmlns:a16="http://schemas.microsoft.com/office/drawing/2014/main" id="{2364D5FE-A84F-B94C-A9A4-9473F667299C}"/>
              </a:ext>
            </a:extLst>
          </p:cNvPr>
          <p:cNvSpPr>
            <a:spLocks noGrp="1"/>
          </p:cNvSpPr>
          <p:nvPr>
            <p:ph type="body" sz="quarter" idx="19" hasCustomPrompt="1"/>
          </p:nvPr>
        </p:nvSpPr>
        <p:spPr>
          <a:xfrm>
            <a:off x="8789148" y="5047831"/>
            <a:ext cx="2683388" cy="457702"/>
          </a:xfrm>
          <a:prstGeom prst="rect">
            <a:avLst/>
          </a:prstGeom>
        </p:spPr>
        <p:txBody>
          <a:bodyPr>
            <a:normAutofit/>
          </a:bodyPr>
          <a:lstStyle>
            <a:lvl1pPr marL="0" indent="0">
              <a:buNone/>
              <a:defRPr sz="2200" b="1">
                <a:solidFill>
                  <a:schemeClr val="bg1"/>
                </a:solidFill>
              </a:defRPr>
            </a:lvl1pPr>
          </a:lstStyle>
          <a:p>
            <a:pPr lvl="0"/>
            <a:r>
              <a:rPr lang="en-US"/>
              <a:t>Title Two</a:t>
            </a:r>
          </a:p>
        </p:txBody>
      </p:sp>
      <p:sp>
        <p:nvSpPr>
          <p:cNvPr id="27" name="Stat 2 Copy">
            <a:extLst>
              <a:ext uri="{FF2B5EF4-FFF2-40B4-BE49-F238E27FC236}">
                <a16:creationId xmlns:a16="http://schemas.microsoft.com/office/drawing/2014/main" id="{C7FFAD34-E2B5-C749-BB8B-450A44FC17CA}"/>
              </a:ext>
            </a:extLst>
          </p:cNvPr>
          <p:cNvSpPr>
            <a:spLocks noGrp="1"/>
          </p:cNvSpPr>
          <p:nvPr>
            <p:ph type="body" sz="quarter" idx="20" hasCustomPrompt="1"/>
          </p:nvPr>
        </p:nvSpPr>
        <p:spPr>
          <a:xfrm>
            <a:off x="8803338" y="5489765"/>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a:t>
            </a:r>
            <a:r>
              <a:rPr lang="en-US"/>
              <a:t>.. </a:t>
            </a:r>
          </a:p>
          <a:p>
            <a:pPr lvl="0"/>
            <a:endParaRPr lang="en-US"/>
          </a:p>
        </p:txBody>
      </p:sp>
      <p:sp>
        <p:nvSpPr>
          <p:cNvPr id="18" name="Picture Placeholder 3">
            <a:extLst>
              <a:ext uri="{FF2B5EF4-FFF2-40B4-BE49-F238E27FC236}">
                <a16:creationId xmlns:a16="http://schemas.microsoft.com/office/drawing/2014/main" id="{2B551DAC-27EA-C24C-B386-EC1AF8D644AB}"/>
              </a:ext>
            </a:extLst>
          </p:cNvPr>
          <p:cNvSpPr>
            <a:spLocks noGrp="1"/>
          </p:cNvSpPr>
          <p:nvPr>
            <p:ph type="pic" sz="quarter" idx="23"/>
          </p:nvPr>
        </p:nvSpPr>
        <p:spPr>
          <a:xfrm>
            <a:off x="0" y="1987867"/>
            <a:ext cx="8175625" cy="4074286"/>
          </a:xfrm>
        </p:spPr>
        <p:txBody>
          <a:bodyPr/>
          <a:lstStyle/>
          <a:p>
            <a:endParaRPr lang="en-US"/>
          </a:p>
        </p:txBody>
      </p:sp>
    </p:spTree>
    <p:extLst>
      <p:ext uri="{BB962C8B-B14F-4D97-AF65-F5344CB8AC3E}">
        <p14:creationId xmlns:p14="http://schemas.microsoft.com/office/powerpoint/2010/main" val="231113278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5 - Statistics / Copy - RED">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9C6B1683-BE6C-994F-8C71-4655A6D7B5F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Making the Most of Your Course Tools</a:t>
            </a:r>
          </a:p>
        </p:txBody>
      </p:sp>
      <p:sp>
        <p:nvSpPr>
          <p:cNvPr id="21" name="Chapter Title">
            <a:extLst>
              <a:ext uri="{FF2B5EF4-FFF2-40B4-BE49-F238E27FC236}">
                <a16:creationId xmlns:a16="http://schemas.microsoft.com/office/drawing/2014/main" id="{D28FF114-93DC-FC49-9934-51730AECACA3}"/>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B53FBC86-B154-F249-A0EA-A3F4998B8867}"/>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5B2093CD-2406-1349-966B-57058BD8102D}"/>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473606"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59743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463824"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683388" cy="1460500"/>
          </a:xfrm>
          <a:prstGeom prst="rect">
            <a:avLst/>
          </a:prstGeom>
        </p:spPr>
        <p:txBody>
          <a:bodyPr>
            <a:normAutofit/>
          </a:bodyPr>
          <a:lstStyle>
            <a:lvl1pPr marL="0" indent="0">
              <a:buNone/>
              <a:defRPr sz="6400" b="1" i="0">
                <a:solidFill>
                  <a:schemeClr val="bg1"/>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1795066167"/>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 - Statistics / Copy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accent3"/>
              </a:solidFill>
            </a:endParaRPr>
          </a:p>
        </p:txBody>
      </p:sp>
      <p:sp>
        <p:nvSpPr>
          <p:cNvPr id="3" name="Footer Placeholder 2">
            <a:extLst>
              <a:ext uri="{FF2B5EF4-FFF2-40B4-BE49-F238E27FC236}">
                <a16:creationId xmlns:a16="http://schemas.microsoft.com/office/drawing/2014/main" id="{6C4C2075-62BB-E24C-8076-CA96EF9E70A0}"/>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Making the Most of Your Course Tools</a:t>
            </a:r>
          </a:p>
        </p:txBody>
      </p:sp>
      <p:sp>
        <p:nvSpPr>
          <p:cNvPr id="21" name="Chapter Title">
            <a:extLst>
              <a:ext uri="{FF2B5EF4-FFF2-40B4-BE49-F238E27FC236}">
                <a16:creationId xmlns:a16="http://schemas.microsoft.com/office/drawing/2014/main" id="{DB23EC58-BCB7-634A-BB1D-B02CF96ACFCB}"/>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0D918B0F-8556-604B-BAA8-A6C7C9B54BD5}"/>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28B7895A-CD17-BE4E-8275-3B988852FF7C}"/>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2289760391"/>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 - Statistics / Copy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1490707B-6C6C-5E44-87D8-521DBCC7E21C}"/>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2FF60865-49F2-1743-ACC3-2007E090A731}"/>
              </a:ext>
              <a:ext uri="{C183D7F6-B498-43B3-948B-1728B52AA6E4}">
                <adec:decorative xmlns:adec="http://schemas.microsoft.com/office/drawing/2017/decorative" val="1"/>
              </a:ext>
            </a:extLst>
          </p:cNvPr>
          <p:cNvSpPr>
            <a:spLocks noGrp="1"/>
          </p:cNvSpPr>
          <p:nvPr>
            <p:ph type="ftr" sz="quarter" idx="31"/>
          </p:nvPr>
        </p:nvSpPr>
        <p:spPr/>
        <p:txBody>
          <a:bodyPr/>
          <a:lstStyle/>
          <a:p>
            <a:r>
              <a:rPr lang="en-US"/>
              <a:t>Making the Most of Your Course Tools</a:t>
            </a:r>
          </a:p>
        </p:txBody>
      </p:sp>
      <p:sp>
        <p:nvSpPr>
          <p:cNvPr id="21" name="Chapter Title">
            <a:extLst>
              <a:ext uri="{FF2B5EF4-FFF2-40B4-BE49-F238E27FC236}">
                <a16:creationId xmlns:a16="http://schemas.microsoft.com/office/drawing/2014/main" id="{937ACD68-09C5-D248-B40F-4B1840FDA957}"/>
              </a:ext>
              <a:ext uri="{C183D7F6-B498-43B3-948B-1728B52AA6E4}">
                <adec:decorative xmlns:adec="http://schemas.microsoft.com/office/drawing/2017/decorative" val="1"/>
              </a:ext>
            </a:extLst>
          </p:cNvPr>
          <p:cNvSpPr>
            <a:spLocks noGrp="1"/>
          </p:cNvSpPr>
          <p:nvPr>
            <p:ph type="body" sz="quarter" idx="2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6" name="Pg">
            <a:extLst>
              <a:ext uri="{FF2B5EF4-FFF2-40B4-BE49-F238E27FC236}">
                <a16:creationId xmlns:a16="http://schemas.microsoft.com/office/drawing/2014/main" id="{E60BAC26-48D6-E248-B41C-2CCDFE986489}"/>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bg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bg1"/>
              </a:solidFill>
              <a:latin typeface="Arial" panose="020B0604020202020204" pitchFamily="34" charset="0"/>
              <a:cs typeface="Arial" panose="020B0604020202020204" pitchFamily="34" charset="0"/>
            </a:endParaRPr>
          </a:p>
        </p:txBody>
      </p:sp>
      <p:sp>
        <p:nvSpPr>
          <p:cNvPr id="20" name="Title 1">
            <a:extLst>
              <a:ext uri="{FF2B5EF4-FFF2-40B4-BE49-F238E27FC236}">
                <a16:creationId xmlns:a16="http://schemas.microsoft.com/office/drawing/2014/main" id="{430514C7-0A12-D14C-9687-4F3B4194A5E5}"/>
              </a:ext>
            </a:extLst>
          </p:cNvPr>
          <p:cNvSpPr>
            <a:spLocks noGrp="1"/>
          </p:cNvSpPr>
          <p:nvPr>
            <p:ph type="title" hasCustomPrompt="1"/>
          </p:nvPr>
        </p:nvSpPr>
        <p:spPr>
          <a:xfrm>
            <a:off x="633874" y="1682595"/>
            <a:ext cx="4253436" cy="804314"/>
          </a:xfrm>
        </p:spPr>
        <p:txBody>
          <a:bodyPr/>
          <a:lstStyle>
            <a:lvl1pPr>
              <a:defRPr>
                <a:solidFill>
                  <a:schemeClr val="tx1"/>
                </a:solidFill>
              </a:defRPr>
            </a:lvl1pPr>
          </a:lstStyle>
          <a:p>
            <a:r>
              <a:rPr lang="en-US"/>
              <a:t>Click to edit Slide Title</a:t>
            </a:r>
          </a:p>
        </p:txBody>
      </p:sp>
      <p:sp>
        <p:nvSpPr>
          <p:cNvPr id="7" name="Body text">
            <a:extLst>
              <a:ext uri="{FF2B5EF4-FFF2-40B4-BE49-F238E27FC236}">
                <a16:creationId xmlns:a16="http://schemas.microsoft.com/office/drawing/2014/main" id="{16032F2A-D24D-FA45-816D-4D82D213E1BA}"/>
              </a:ext>
            </a:extLst>
          </p:cNvPr>
          <p:cNvSpPr>
            <a:spLocks noGrp="1"/>
          </p:cNvSpPr>
          <p:nvPr>
            <p:ph type="body" sz="quarter" idx="16" hasCustomPrompt="1"/>
          </p:nvPr>
        </p:nvSpPr>
        <p:spPr>
          <a:xfrm>
            <a:off x="689894" y="2650646"/>
            <a:ext cx="5581918" cy="985331"/>
          </a:xfrm>
          <a:prstGeom prst="rect">
            <a:avLst/>
          </a:prstGeom>
        </p:spPr>
        <p:txBody>
          <a:bodyPr/>
          <a:lstStyle>
            <a:lvl1pPr marL="0" indent="0">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p>
          <a:p>
            <a:pPr lvl="0"/>
            <a:endParaRPr lang="en-US"/>
          </a:p>
        </p:txBody>
      </p:sp>
      <p:sp>
        <p:nvSpPr>
          <p:cNvPr id="44" name="Stat 1">
            <a:extLst>
              <a:ext uri="{FF2B5EF4-FFF2-40B4-BE49-F238E27FC236}">
                <a16:creationId xmlns:a16="http://schemas.microsoft.com/office/drawing/2014/main" id="{4BD686AE-DC91-DC4E-98B6-493D6DB1708C}"/>
              </a:ext>
            </a:extLst>
          </p:cNvPr>
          <p:cNvSpPr>
            <a:spLocks noGrp="1"/>
          </p:cNvSpPr>
          <p:nvPr>
            <p:ph type="body" sz="quarter" idx="17" hasCustomPrompt="1"/>
          </p:nvPr>
        </p:nvSpPr>
        <p:spPr>
          <a:xfrm>
            <a:off x="652950" y="4170138"/>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90%</a:t>
            </a:r>
          </a:p>
        </p:txBody>
      </p:sp>
      <p:sp>
        <p:nvSpPr>
          <p:cNvPr id="45" name="Stat 1 caption">
            <a:extLst>
              <a:ext uri="{FF2B5EF4-FFF2-40B4-BE49-F238E27FC236}">
                <a16:creationId xmlns:a16="http://schemas.microsoft.com/office/drawing/2014/main" id="{19AE6206-7E35-854D-855D-A8B8530A72C6}"/>
              </a:ext>
            </a:extLst>
          </p:cNvPr>
          <p:cNvSpPr>
            <a:spLocks noGrp="1"/>
          </p:cNvSpPr>
          <p:nvPr>
            <p:ph type="body" sz="quarter" idx="18" hasCustomPrompt="1"/>
          </p:nvPr>
        </p:nvSpPr>
        <p:spPr>
          <a:xfrm>
            <a:off x="684482" y="5009199"/>
            <a:ext cx="2683388" cy="457702"/>
          </a:xfrm>
          <a:prstGeom prst="rect">
            <a:avLst/>
          </a:prstGeom>
        </p:spPr>
        <p:txBody>
          <a:bodyPr>
            <a:normAutofit/>
          </a:bodyPr>
          <a:lstStyle>
            <a:lvl1pPr marL="0" indent="0">
              <a:buNone/>
              <a:defRPr sz="1800" b="1">
                <a:solidFill>
                  <a:schemeClr val="bg1"/>
                </a:solidFill>
              </a:defRPr>
            </a:lvl1pPr>
          </a:lstStyle>
          <a:p>
            <a:pPr lvl="0"/>
            <a:r>
              <a:rPr lang="en-US"/>
              <a:t>Title One</a:t>
            </a:r>
          </a:p>
        </p:txBody>
      </p:sp>
      <p:sp>
        <p:nvSpPr>
          <p:cNvPr id="47" name="Stat 1 copy">
            <a:extLst>
              <a:ext uri="{FF2B5EF4-FFF2-40B4-BE49-F238E27FC236}">
                <a16:creationId xmlns:a16="http://schemas.microsoft.com/office/drawing/2014/main" id="{AD0265F3-4D1A-7D41-BF60-8182268D4F31}"/>
              </a:ext>
            </a:extLst>
          </p:cNvPr>
          <p:cNvSpPr>
            <a:spLocks noGrp="1"/>
          </p:cNvSpPr>
          <p:nvPr>
            <p:ph type="body" sz="quarter" idx="19" hasCustomPrompt="1"/>
          </p:nvPr>
        </p:nvSpPr>
        <p:spPr>
          <a:xfrm>
            <a:off x="667140" y="5451133"/>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51" name="Stat 2">
            <a:extLst>
              <a:ext uri="{FF2B5EF4-FFF2-40B4-BE49-F238E27FC236}">
                <a16:creationId xmlns:a16="http://schemas.microsoft.com/office/drawing/2014/main" id="{67E90FE2-CD3B-8049-88E7-E583DDC94D4F}"/>
              </a:ext>
            </a:extLst>
          </p:cNvPr>
          <p:cNvSpPr>
            <a:spLocks noGrp="1"/>
          </p:cNvSpPr>
          <p:nvPr>
            <p:ph type="body" sz="quarter" idx="20" hasCustomPrompt="1"/>
          </p:nvPr>
        </p:nvSpPr>
        <p:spPr>
          <a:xfrm>
            <a:off x="3471477" y="4176571"/>
            <a:ext cx="2441567"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2.5M</a:t>
            </a:r>
          </a:p>
        </p:txBody>
      </p:sp>
      <p:sp>
        <p:nvSpPr>
          <p:cNvPr id="53" name="Stat 2 caption">
            <a:extLst>
              <a:ext uri="{FF2B5EF4-FFF2-40B4-BE49-F238E27FC236}">
                <a16:creationId xmlns:a16="http://schemas.microsoft.com/office/drawing/2014/main" id="{E0AAA0E1-067E-5E46-84AD-C18938B78DDE}"/>
              </a:ext>
            </a:extLst>
          </p:cNvPr>
          <p:cNvSpPr>
            <a:spLocks noGrp="1"/>
          </p:cNvSpPr>
          <p:nvPr>
            <p:ph type="body" sz="quarter" idx="21" hasCustomPrompt="1"/>
          </p:nvPr>
        </p:nvSpPr>
        <p:spPr>
          <a:xfrm>
            <a:off x="3503010"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Two</a:t>
            </a:r>
          </a:p>
        </p:txBody>
      </p:sp>
      <p:sp>
        <p:nvSpPr>
          <p:cNvPr id="55" name="Stat 2 Copy">
            <a:extLst>
              <a:ext uri="{FF2B5EF4-FFF2-40B4-BE49-F238E27FC236}">
                <a16:creationId xmlns:a16="http://schemas.microsoft.com/office/drawing/2014/main" id="{68C6FB9C-6833-F949-A1CB-672E8F902AD6}"/>
              </a:ext>
            </a:extLst>
          </p:cNvPr>
          <p:cNvSpPr>
            <a:spLocks noGrp="1"/>
          </p:cNvSpPr>
          <p:nvPr>
            <p:ph type="body" sz="quarter" idx="22" hasCustomPrompt="1"/>
          </p:nvPr>
        </p:nvSpPr>
        <p:spPr>
          <a:xfrm>
            <a:off x="3485668"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68" name="Stat 3">
            <a:extLst>
              <a:ext uri="{FF2B5EF4-FFF2-40B4-BE49-F238E27FC236}">
                <a16:creationId xmlns:a16="http://schemas.microsoft.com/office/drawing/2014/main" id="{D37F84E6-BEEC-C347-BF35-E224CF12A562}"/>
              </a:ext>
            </a:extLst>
          </p:cNvPr>
          <p:cNvSpPr>
            <a:spLocks noGrp="1"/>
          </p:cNvSpPr>
          <p:nvPr>
            <p:ph type="body" sz="quarter" idx="23" hasCustomPrompt="1"/>
          </p:nvPr>
        </p:nvSpPr>
        <p:spPr>
          <a:xfrm>
            <a:off x="6295031" y="4176571"/>
            <a:ext cx="2097088"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15%</a:t>
            </a:r>
          </a:p>
        </p:txBody>
      </p:sp>
      <p:sp>
        <p:nvSpPr>
          <p:cNvPr id="69" name="Stat 3 caption">
            <a:extLst>
              <a:ext uri="{FF2B5EF4-FFF2-40B4-BE49-F238E27FC236}">
                <a16:creationId xmlns:a16="http://schemas.microsoft.com/office/drawing/2014/main" id="{4091B827-BD48-3845-A649-E3F411B59FFF}"/>
              </a:ext>
            </a:extLst>
          </p:cNvPr>
          <p:cNvSpPr>
            <a:spLocks noGrp="1"/>
          </p:cNvSpPr>
          <p:nvPr>
            <p:ph type="body" sz="quarter" idx="24" hasCustomPrompt="1"/>
          </p:nvPr>
        </p:nvSpPr>
        <p:spPr>
          <a:xfrm>
            <a:off x="6326563" y="5015632"/>
            <a:ext cx="2683388" cy="457702"/>
          </a:xfrm>
          <a:prstGeom prst="rect">
            <a:avLst/>
          </a:prstGeom>
        </p:spPr>
        <p:txBody>
          <a:bodyPr>
            <a:normAutofit/>
          </a:bodyPr>
          <a:lstStyle>
            <a:lvl1pPr marL="0" indent="0">
              <a:buNone/>
              <a:defRPr sz="1800" b="1">
                <a:solidFill>
                  <a:schemeClr val="bg1"/>
                </a:solidFill>
              </a:defRPr>
            </a:lvl1pPr>
          </a:lstStyle>
          <a:p>
            <a:pPr lvl="0"/>
            <a:r>
              <a:rPr lang="en-US"/>
              <a:t>Title Three</a:t>
            </a:r>
          </a:p>
        </p:txBody>
      </p:sp>
      <p:sp>
        <p:nvSpPr>
          <p:cNvPr id="70" name="Stat 3 copy">
            <a:extLst>
              <a:ext uri="{FF2B5EF4-FFF2-40B4-BE49-F238E27FC236}">
                <a16:creationId xmlns:a16="http://schemas.microsoft.com/office/drawing/2014/main" id="{517CBC8F-6DC5-B447-AB17-999EEEB3ECD1}"/>
              </a:ext>
            </a:extLst>
          </p:cNvPr>
          <p:cNvSpPr>
            <a:spLocks noGrp="1"/>
          </p:cNvSpPr>
          <p:nvPr>
            <p:ph type="body" sz="quarter" idx="25" hasCustomPrompt="1"/>
          </p:nvPr>
        </p:nvSpPr>
        <p:spPr>
          <a:xfrm>
            <a:off x="6309221" y="54575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
        <p:nvSpPr>
          <p:cNvPr id="73" name="Stat 4">
            <a:extLst>
              <a:ext uri="{FF2B5EF4-FFF2-40B4-BE49-F238E27FC236}">
                <a16:creationId xmlns:a16="http://schemas.microsoft.com/office/drawing/2014/main" id="{8BEC1142-9771-314C-B68C-DA151419BBF4}"/>
              </a:ext>
            </a:extLst>
          </p:cNvPr>
          <p:cNvSpPr>
            <a:spLocks noGrp="1"/>
          </p:cNvSpPr>
          <p:nvPr>
            <p:ph type="body" sz="quarter" idx="26" hasCustomPrompt="1"/>
          </p:nvPr>
        </p:nvSpPr>
        <p:spPr>
          <a:xfrm>
            <a:off x="9117967" y="4180771"/>
            <a:ext cx="2301403" cy="1460500"/>
          </a:xfrm>
          <a:prstGeom prst="rect">
            <a:avLst/>
          </a:prstGeom>
        </p:spPr>
        <p:txBody>
          <a:bodyPr>
            <a:normAutofit/>
          </a:bodyPr>
          <a:lstStyle>
            <a:lvl1pPr marL="0" indent="0">
              <a:buNone/>
              <a:defRPr sz="6400" b="1" i="0">
                <a:solidFill>
                  <a:schemeClr val="accent4"/>
                </a:solidFill>
                <a:latin typeface="Arial Black" panose="020B0604020202020204" pitchFamily="34" charset="0"/>
                <a:cs typeface="Arial Black" panose="020B0604020202020204" pitchFamily="34" charset="0"/>
              </a:defRPr>
            </a:lvl1pPr>
          </a:lstStyle>
          <a:p>
            <a:pPr lvl="0"/>
            <a:r>
              <a:rPr lang="en-US"/>
              <a:t>2.3K</a:t>
            </a:r>
          </a:p>
          <a:p>
            <a:pPr lvl="0"/>
            <a:endParaRPr lang="en-US"/>
          </a:p>
        </p:txBody>
      </p:sp>
      <p:sp>
        <p:nvSpPr>
          <p:cNvPr id="74" name="Stat 4 caption">
            <a:extLst>
              <a:ext uri="{FF2B5EF4-FFF2-40B4-BE49-F238E27FC236}">
                <a16:creationId xmlns:a16="http://schemas.microsoft.com/office/drawing/2014/main" id="{C5CA4CF6-97DE-F940-9A01-DAF0E307ABCB}"/>
              </a:ext>
            </a:extLst>
          </p:cNvPr>
          <p:cNvSpPr>
            <a:spLocks noGrp="1"/>
          </p:cNvSpPr>
          <p:nvPr>
            <p:ph type="body" sz="quarter" idx="27" hasCustomPrompt="1"/>
          </p:nvPr>
        </p:nvSpPr>
        <p:spPr>
          <a:xfrm>
            <a:off x="9149500" y="5019832"/>
            <a:ext cx="2683388" cy="457702"/>
          </a:xfrm>
          <a:prstGeom prst="rect">
            <a:avLst/>
          </a:prstGeom>
        </p:spPr>
        <p:txBody>
          <a:bodyPr>
            <a:normAutofit/>
          </a:bodyPr>
          <a:lstStyle>
            <a:lvl1pPr marL="0" indent="0">
              <a:buNone/>
              <a:defRPr sz="1800" b="1">
                <a:solidFill>
                  <a:schemeClr val="bg1"/>
                </a:solidFill>
              </a:defRPr>
            </a:lvl1pPr>
          </a:lstStyle>
          <a:p>
            <a:pPr lvl="0"/>
            <a:r>
              <a:rPr lang="en-US"/>
              <a:t>Title Four</a:t>
            </a:r>
          </a:p>
        </p:txBody>
      </p:sp>
      <p:sp>
        <p:nvSpPr>
          <p:cNvPr id="75" name="Stat 4 Copy">
            <a:extLst>
              <a:ext uri="{FF2B5EF4-FFF2-40B4-BE49-F238E27FC236}">
                <a16:creationId xmlns:a16="http://schemas.microsoft.com/office/drawing/2014/main" id="{A3C1FD35-204F-ED4E-85E0-D19F8AEBD058}"/>
              </a:ext>
            </a:extLst>
          </p:cNvPr>
          <p:cNvSpPr>
            <a:spLocks noGrp="1"/>
          </p:cNvSpPr>
          <p:nvPr>
            <p:ph type="body" sz="quarter" idx="28" hasCustomPrompt="1"/>
          </p:nvPr>
        </p:nvSpPr>
        <p:spPr>
          <a:xfrm>
            <a:off x="9132158" y="5461766"/>
            <a:ext cx="2397125" cy="1006475"/>
          </a:xfrm>
          <a:prstGeom prst="rect">
            <a:avLst/>
          </a:prstGeom>
        </p:spPr>
        <p:txBody>
          <a:bodyPr>
            <a:noAutofit/>
          </a:bodyPr>
          <a:lstStyle>
            <a:lvl1pPr marL="0" indent="0">
              <a:buNone/>
              <a:defRPr sz="1400">
                <a:solidFill>
                  <a:schemeClr val="bg1"/>
                </a:solidFill>
              </a:defRPr>
            </a:lvl1pPr>
            <a:lvl2pPr>
              <a:defRPr sz="1400"/>
            </a:lvl2pPr>
            <a:lvl3pPr>
              <a:defRPr sz="1400"/>
            </a:lvl3pPr>
            <a:lvl4pPr>
              <a:defRPr sz="1400"/>
            </a:lvl4pPr>
            <a:lvl5pPr>
              <a:defRPr sz="1400"/>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a:t>
            </a:r>
            <a:br>
              <a:rPr lang="en-US"/>
            </a:br>
            <a:r>
              <a:rPr lang="en-US"/>
              <a:t>sed diam </a:t>
            </a:r>
            <a:r>
              <a:rPr lang="en-US" err="1"/>
              <a:t>nonummy</a:t>
            </a:r>
            <a:r>
              <a:rPr lang="en-US"/>
              <a:t> </a:t>
            </a:r>
            <a:r>
              <a:rPr lang="en-US" err="1"/>
              <a:t>nibh</a:t>
            </a:r>
            <a:r>
              <a:rPr lang="en-US"/>
              <a:t>. </a:t>
            </a:r>
          </a:p>
          <a:p>
            <a:pPr lvl="0"/>
            <a:endParaRPr lang="en-US"/>
          </a:p>
        </p:txBody>
      </p:sp>
    </p:spTree>
    <p:extLst>
      <p:ext uri="{BB962C8B-B14F-4D97-AF65-F5344CB8AC3E}">
        <p14:creationId xmlns:p14="http://schemas.microsoft.com/office/powerpoint/2010/main" val="642953308"/>
      </p:ext>
    </p:extLst>
  </p:cSld>
  <p:clrMapOvr>
    <a:masterClrMapping/>
  </p:clrMapOvr>
  <p:extLst>
    <p:ext uri="{DCECCB84-F9BA-43D5-87BE-67443E8EF086}">
      <p15:sldGuideLst xmlns:p15="http://schemas.microsoft.com/office/powerpoint/2012/main">
        <p15:guide id="4" orient="horz" pos="3096" userDrawn="1">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1_2 –  Full Bleed Photo - VIOLET">
    <p:spTree>
      <p:nvGrpSpPr>
        <p:cNvPr id="1" name=""/>
        <p:cNvGrpSpPr/>
        <p:nvPr/>
      </p:nvGrpSpPr>
      <p:grpSpPr>
        <a:xfrm>
          <a:off x="0" y="0"/>
          <a:ext cx="0" cy="0"/>
          <a:chOff x="0" y="0"/>
          <a:chExt cx="0" cy="0"/>
        </a:xfrm>
      </p:grpSpPr>
      <p:pic>
        <p:nvPicPr>
          <p:cNvPr id="3" name="Picture 2" descr="Group of young students doing school assignment in library">
            <a:extLst>
              <a:ext uri="{FF2B5EF4-FFF2-40B4-BE49-F238E27FC236}">
                <a16:creationId xmlns:a16="http://schemas.microsoft.com/office/drawing/2014/main" id="{7FC1136F-CA1A-304F-BD87-6F5AD28DF6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053" y="0"/>
            <a:ext cx="12232106" cy="6858000"/>
          </a:xfrm>
          <a:prstGeom prst="rect">
            <a:avLst/>
          </a:prstGeom>
        </p:spPr>
      </p:pic>
      <p:sp>
        <p:nvSpPr>
          <p:cNvPr id="7" name="Rectangle 6">
            <a:extLst>
              <a:ext uri="{FF2B5EF4-FFF2-40B4-BE49-F238E27FC236}">
                <a16:creationId xmlns:a16="http://schemas.microsoft.com/office/drawing/2014/main" id="{B1327E40-7AE9-D645-B4A9-1806BB82E5C6}"/>
              </a:ext>
              <a:ext uri="{C183D7F6-B498-43B3-948B-1728B52AA6E4}">
                <adec:decorative xmlns:adec="http://schemas.microsoft.com/office/drawing/2017/decorative" val="1"/>
              </a:ext>
            </a:extLst>
          </p:cNvPr>
          <p:cNvSpPr/>
          <p:nvPr userDrawn="1"/>
        </p:nvSpPr>
        <p:spPr>
          <a:xfrm>
            <a:off x="8105549" y="2765287"/>
            <a:ext cx="4086451" cy="408645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2">
            <a:extLst>
              <a:ext uri="{FF2B5EF4-FFF2-40B4-BE49-F238E27FC236}">
                <a16:creationId xmlns:a16="http://schemas.microsoft.com/office/drawing/2014/main" id="{EE8D7D83-3733-6544-9A18-692EAF0556C5}"/>
              </a:ext>
            </a:extLst>
          </p:cNvPr>
          <p:cNvSpPr>
            <a:spLocks noGrp="1"/>
          </p:cNvSpPr>
          <p:nvPr>
            <p:ph type="title" hasCustomPrompt="1"/>
          </p:nvPr>
        </p:nvSpPr>
        <p:spPr>
          <a:xfrm>
            <a:off x="8679316" y="3395900"/>
            <a:ext cx="2745922" cy="940384"/>
          </a:xfrm>
        </p:spPr>
        <p:txBody>
          <a:bodyPr/>
          <a:lstStyle>
            <a:lvl1pPr>
              <a:defRPr>
                <a:solidFill>
                  <a:schemeClr val="bg1"/>
                </a:solidFill>
              </a:defRPr>
            </a:lvl1pPr>
          </a:lstStyle>
          <a:p>
            <a:r>
              <a:rPr lang="en-US"/>
              <a:t>Click to edit Slide Title</a:t>
            </a:r>
          </a:p>
        </p:txBody>
      </p:sp>
      <p:sp>
        <p:nvSpPr>
          <p:cNvPr id="10" name="Subtitle">
            <a:extLst>
              <a:ext uri="{FF2B5EF4-FFF2-40B4-BE49-F238E27FC236}">
                <a16:creationId xmlns:a16="http://schemas.microsoft.com/office/drawing/2014/main" id="{A35E7039-7E5C-EA46-8A76-6BF0BD49C62D}"/>
              </a:ext>
            </a:extLst>
          </p:cNvPr>
          <p:cNvSpPr>
            <a:spLocks noGrp="1"/>
          </p:cNvSpPr>
          <p:nvPr>
            <p:ph type="body" sz="quarter" idx="14" hasCustomPrompt="1"/>
          </p:nvPr>
        </p:nvSpPr>
        <p:spPr>
          <a:xfrm>
            <a:off x="8664802" y="4486707"/>
            <a:ext cx="2760436" cy="354013"/>
          </a:xfrm>
        </p:spPr>
        <p:txBody>
          <a:bodyPr>
            <a:noAutofit/>
          </a:bodyPr>
          <a:lstStyle>
            <a:lvl1pPr marL="0" indent="0">
              <a:buNone/>
              <a:defRPr sz="2000">
                <a:solidFill>
                  <a:schemeClr val="bg1"/>
                </a:solidFill>
              </a:defRPr>
            </a:lvl1pPr>
          </a:lstStyle>
          <a:p>
            <a:pPr lvl="0"/>
            <a:r>
              <a:rPr lang="en-US"/>
              <a:t>Presentation Subtitle</a:t>
            </a:r>
          </a:p>
        </p:txBody>
      </p:sp>
      <p:sp>
        <p:nvSpPr>
          <p:cNvPr id="20" name="Name &amp; Surname">
            <a:extLst>
              <a:ext uri="{FF2B5EF4-FFF2-40B4-BE49-F238E27FC236}">
                <a16:creationId xmlns:a16="http://schemas.microsoft.com/office/drawing/2014/main" id="{7526AB89-E183-9647-B0C6-8DBEA8E2B610}"/>
              </a:ext>
            </a:extLst>
          </p:cNvPr>
          <p:cNvSpPr>
            <a:spLocks noGrp="1"/>
          </p:cNvSpPr>
          <p:nvPr>
            <p:ph type="body" sz="quarter" idx="17" hasCustomPrompt="1"/>
          </p:nvPr>
        </p:nvSpPr>
        <p:spPr>
          <a:xfrm>
            <a:off x="8664801" y="5508815"/>
            <a:ext cx="2939823" cy="311531"/>
          </a:xfrm>
        </p:spPr>
        <p:txBody>
          <a:bodyPr>
            <a:noAutofit/>
          </a:bodyPr>
          <a:lstStyle>
            <a:lvl1pPr marL="0" indent="0">
              <a:buNone/>
              <a:defRPr sz="1800">
                <a:solidFill>
                  <a:schemeClr val="bg1"/>
                </a:solidFill>
              </a:defRPr>
            </a:lvl1pPr>
          </a:lstStyle>
          <a:p>
            <a:pPr lvl="0"/>
            <a:r>
              <a:rPr lang="en-US"/>
              <a:t>Presenter Name(s)</a:t>
            </a:r>
          </a:p>
        </p:txBody>
      </p:sp>
      <p:sp>
        <p:nvSpPr>
          <p:cNvPr id="19" name="Display Date">
            <a:extLst>
              <a:ext uri="{FF2B5EF4-FFF2-40B4-BE49-F238E27FC236}">
                <a16:creationId xmlns:a16="http://schemas.microsoft.com/office/drawing/2014/main" id="{AF19FE6E-ABD4-0641-9E4F-ECE7E253ADAB}"/>
              </a:ext>
            </a:extLst>
          </p:cNvPr>
          <p:cNvSpPr>
            <a:spLocks noGrp="1"/>
          </p:cNvSpPr>
          <p:nvPr>
            <p:ph type="body" sz="quarter" idx="18" hasCustomPrompt="1"/>
          </p:nvPr>
        </p:nvSpPr>
        <p:spPr>
          <a:xfrm>
            <a:off x="8664801" y="5893085"/>
            <a:ext cx="1811481" cy="311531"/>
          </a:xfrm>
        </p:spPr>
        <p:txBody>
          <a:bodyPr>
            <a:noAutofit/>
          </a:bodyPr>
          <a:lstStyle>
            <a:lvl1pPr marL="0" indent="0">
              <a:buNone/>
              <a:defRPr sz="1800">
                <a:solidFill>
                  <a:schemeClr val="bg1"/>
                </a:solidFill>
              </a:defRPr>
            </a:lvl1pPr>
          </a:lstStyle>
          <a:p>
            <a:pPr lvl="0"/>
            <a:r>
              <a:rPr lang="en-US"/>
              <a:t>Date</a:t>
            </a:r>
          </a:p>
        </p:txBody>
      </p:sp>
      <p:pic>
        <p:nvPicPr>
          <p:cNvPr id="11" name="Picture 10" descr="McGraw Hill red cube logo ">
            <a:extLst>
              <a:ext uri="{FF2B5EF4-FFF2-40B4-BE49-F238E27FC236}">
                <a16:creationId xmlns:a16="http://schemas.microsoft.com/office/drawing/2014/main" id="{2133F0EF-B82D-AB41-BC98-F67769B6D1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3750" y="185576"/>
            <a:ext cx="701068" cy="701068"/>
          </a:xfrm>
          <a:prstGeom prst="rect">
            <a:avLst/>
          </a:prstGeom>
        </p:spPr>
      </p:pic>
    </p:spTree>
    <p:extLst>
      <p:ext uri="{BB962C8B-B14F-4D97-AF65-F5344CB8AC3E}">
        <p14:creationId xmlns:p14="http://schemas.microsoft.com/office/powerpoint/2010/main" val="4008785046"/>
      </p:ext>
    </p:extLst>
  </p:cSld>
  <p:clrMapOvr>
    <a:masterClrMapping/>
  </p:clrMapOvr>
  <p:extLst>
    <p:ext uri="{DCECCB84-F9BA-43D5-87BE-67443E8EF086}">
      <p15:sldGuideLst xmlns:p15="http://schemas.microsoft.com/office/powerpoint/2012/main">
        <p15:guide id="4" orient="horz" pos="456" userDrawn="1">
          <p15:clr>
            <a:srgbClr val="FBAE40"/>
          </p15:clr>
        </p15:guide>
        <p15:guide id="9" pos="7310">
          <p15:clr>
            <a:srgbClr val="FBAE40"/>
          </p15:clr>
        </p15:guide>
        <p15:guide id="10" pos="336" userDrawn="1">
          <p15:clr>
            <a:srgbClr val="FBAE40"/>
          </p15:clr>
        </p15:guide>
        <p15:guide id="11" pos="5110">
          <p15:clr>
            <a:srgbClr val="FBAE40"/>
          </p15:clr>
        </p15:guide>
        <p15:guide id="12" orient="horz" pos="1746" userDrawn="1">
          <p15:clr>
            <a:srgbClr val="FBAE40"/>
          </p15:clr>
        </p15:guide>
        <p15:guide id="13" pos="483">
          <p15:clr>
            <a:srgbClr val="FBAE40"/>
          </p15:clr>
        </p15:guide>
        <p15:guide id="14" pos="7197">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 - Pie Charts -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68451A-D5B5-C445-A863-14A041B80115}"/>
              </a:ext>
              <a:ext uri="{C183D7F6-B498-43B3-948B-1728B52AA6E4}">
                <adec:decorative xmlns:adec="http://schemas.microsoft.com/office/drawing/2017/decorative" val="1"/>
              </a:ext>
            </a:extLst>
          </p:cNvPr>
          <p:cNvSpPr/>
          <p:nvPr userDrawn="1"/>
        </p:nvSpPr>
        <p:spPr>
          <a:xfrm>
            <a:off x="1" y="728663"/>
            <a:ext cx="4443662" cy="6136028"/>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solidFill>
                <a:schemeClr val="bg2"/>
              </a:solidFill>
            </a:endParaRPr>
          </a:p>
        </p:txBody>
      </p:sp>
      <p:sp>
        <p:nvSpPr>
          <p:cNvPr id="3" name="Footer Placeholder 2">
            <a:extLst>
              <a:ext uri="{FF2B5EF4-FFF2-40B4-BE49-F238E27FC236}">
                <a16:creationId xmlns:a16="http://schemas.microsoft.com/office/drawing/2014/main" id="{28E0371F-08BD-C843-A321-D6171913A5B3}"/>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10" name="Chapter Title">
            <a:extLst>
              <a:ext uri="{FF2B5EF4-FFF2-40B4-BE49-F238E27FC236}">
                <a16:creationId xmlns:a16="http://schemas.microsoft.com/office/drawing/2014/main" id="{DCE4FEE5-73BB-CF4C-B5F4-7F4822F882D8}"/>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C9CCB834-528E-1845-95A4-2F6A8F299322}"/>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7">
            <a:extLst>
              <a:ext uri="{FF2B5EF4-FFF2-40B4-BE49-F238E27FC236}">
                <a16:creationId xmlns:a16="http://schemas.microsoft.com/office/drawing/2014/main" id="{0DAF0189-B7E4-DC45-8222-388ABF8AA82A}"/>
              </a:ext>
            </a:extLst>
          </p:cNvPr>
          <p:cNvSpPr>
            <a:spLocks noGrp="1"/>
          </p:cNvSpPr>
          <p:nvPr>
            <p:ph type="title"/>
          </p:nvPr>
        </p:nvSpPr>
        <p:spPr>
          <a:xfrm>
            <a:off x="673101" y="1347788"/>
            <a:ext cx="3405644" cy="763400"/>
          </a:xfrm>
        </p:spPr>
        <p:txBody>
          <a:bodyPr>
            <a:normAutofit/>
          </a:bodyPr>
          <a:lstStyle/>
          <a:p>
            <a:r>
              <a:rPr lang="en-US"/>
              <a:t>Slide Title</a:t>
            </a:r>
          </a:p>
        </p:txBody>
      </p:sp>
      <p:sp>
        <p:nvSpPr>
          <p:cNvPr id="17" name="Subtitle">
            <a:extLst>
              <a:ext uri="{FF2B5EF4-FFF2-40B4-BE49-F238E27FC236}">
                <a16:creationId xmlns:a16="http://schemas.microsoft.com/office/drawing/2014/main" id="{F2DA3EDB-6292-0845-812A-E8718B8F07E5}"/>
              </a:ext>
            </a:extLst>
          </p:cNvPr>
          <p:cNvSpPr>
            <a:spLocks noGrp="1"/>
          </p:cNvSpPr>
          <p:nvPr>
            <p:ph type="body" sz="quarter" idx="17" hasCustomPrompt="1"/>
          </p:nvPr>
        </p:nvSpPr>
        <p:spPr>
          <a:xfrm>
            <a:off x="669982" y="2015021"/>
            <a:ext cx="3388862" cy="410589"/>
          </a:xfrm>
          <a:prstGeom prst="rect">
            <a:avLst/>
          </a:prstGeom>
        </p:spPr>
        <p:txBody>
          <a:bodyPr>
            <a:normAutofit/>
          </a:bodyPr>
          <a:lstStyle>
            <a:lvl1pPr marL="0" indent="0">
              <a:buNone/>
              <a:defRPr sz="1800" b="1"/>
            </a:lvl1pPr>
          </a:lstStyle>
          <a:p>
            <a:pPr lvl="0"/>
            <a:r>
              <a:rPr lang="en-US"/>
              <a:t>Chart Heading Title Case</a:t>
            </a:r>
          </a:p>
        </p:txBody>
      </p:sp>
      <p:sp>
        <p:nvSpPr>
          <p:cNvPr id="14" name="Body Text">
            <a:extLst>
              <a:ext uri="{FF2B5EF4-FFF2-40B4-BE49-F238E27FC236}">
                <a16:creationId xmlns:a16="http://schemas.microsoft.com/office/drawing/2014/main" id="{47F59CFF-1C52-C549-B893-2BB0FCE2C249}"/>
              </a:ext>
            </a:extLst>
          </p:cNvPr>
          <p:cNvSpPr>
            <a:spLocks noGrp="1"/>
          </p:cNvSpPr>
          <p:nvPr>
            <p:ph type="body" sz="quarter" idx="16" hasCustomPrompt="1"/>
          </p:nvPr>
        </p:nvSpPr>
        <p:spPr>
          <a:xfrm>
            <a:off x="689882" y="2817184"/>
            <a:ext cx="3388862" cy="3632200"/>
          </a:xfrm>
          <a:prstGeom prst="rect">
            <a:avLst/>
          </a:prstGeom>
        </p:spPr>
        <p:txBody>
          <a:bodyPr>
            <a:norm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a:t>Please reference color palette and order in appendix.</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a:t>
            </a:r>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 </a:t>
            </a:r>
          </a:p>
          <a:p>
            <a:pPr lvl="0"/>
            <a:endParaRPr lang="en-US"/>
          </a:p>
        </p:txBody>
      </p:sp>
    </p:spTree>
    <p:extLst>
      <p:ext uri="{BB962C8B-B14F-4D97-AF65-F5344CB8AC3E}">
        <p14:creationId xmlns:p14="http://schemas.microsoft.com/office/powerpoint/2010/main" val="2709756246"/>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36" userDrawn="1">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 - Tables - RED">
    <p:spTree>
      <p:nvGrpSpPr>
        <p:cNvPr id="1" name=""/>
        <p:cNvGrpSpPr/>
        <p:nvPr/>
      </p:nvGrpSpPr>
      <p:grpSpPr>
        <a:xfrm>
          <a:off x="0" y="0"/>
          <a:ext cx="0" cy="0"/>
          <a:chOff x="0" y="0"/>
          <a:chExt cx="0" cy="0"/>
        </a:xfrm>
      </p:grpSpPr>
      <p:sp>
        <p:nvSpPr>
          <p:cNvPr id="16" name="Top Nav">
            <a:extLst>
              <a:ext uri="{FF2B5EF4-FFF2-40B4-BE49-F238E27FC236}">
                <a16:creationId xmlns:a16="http://schemas.microsoft.com/office/drawing/2014/main" id="{C71E5970-0B52-564C-B854-038EA83143A3}"/>
              </a:ext>
            </a:extLst>
          </p:cNvPr>
          <p:cNvSpPr/>
          <p:nvPr userDrawn="1"/>
        </p:nvSpPr>
        <p:spPr>
          <a:xfrm>
            <a:off x="-3094" y="728663"/>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240AD5D8-3246-3748-88D5-F49AADE4335A}"/>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44EBEA47-CAC5-7C4F-A3F5-E2968D83B6FC}"/>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DF9DA52-B4C6-4743-8185-B85E099C936E}"/>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1838180392"/>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7 - Table - BLUE">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endParaRPr lang="en-US"/>
          </a:p>
        </p:txBody>
      </p:sp>
      <p:sp>
        <p:nvSpPr>
          <p:cNvPr id="3" name="Footer Placeholder 2">
            <a:extLst>
              <a:ext uri="{FF2B5EF4-FFF2-40B4-BE49-F238E27FC236}">
                <a16:creationId xmlns:a16="http://schemas.microsoft.com/office/drawing/2014/main" id="{CFC411E7-2671-4B4B-92CF-5C66E4F42EE4}"/>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6381C228-441A-9A4B-AE4F-D63CBA003B8D}"/>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marL="0" indent="0" algn="r">
              <a:buFont typeface="Arial" panose="020B0604020202020204" pitchFamily="34" charset="0"/>
              <a:buNone/>
            </a:pPr>
            <a:fld id="{09A0AA2B-59AF-AC42-A2FB-2655C6F27CD8}" type="slidenum">
              <a:rPr lang="en-US" sz="1200" smtClean="0">
                <a:solidFill>
                  <a:schemeClr val="tx1"/>
                </a:solidFill>
                <a:latin typeface="Arial" panose="020B0604020202020204" pitchFamily="34" charset="0"/>
                <a:cs typeface="Arial" panose="020B0604020202020204" pitchFamily="34" charset="0"/>
              </a:rPr>
              <a:pPr marL="0" indent="0" algn="r">
                <a:buFont typeface="Arial" panose="020B0604020202020204" pitchFamily="34" charset="0"/>
                <a:buNone/>
              </a:p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5B387718-C38B-2D47-8CD9-41CE82EFD201}"/>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bg1"/>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Tree>
    <p:extLst>
      <p:ext uri="{BB962C8B-B14F-4D97-AF65-F5344CB8AC3E}">
        <p14:creationId xmlns:p14="http://schemas.microsoft.com/office/powerpoint/2010/main" val="2586117108"/>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7 - Tables - Violet">
    <p:spTree>
      <p:nvGrpSpPr>
        <p:cNvPr id="1" name=""/>
        <p:cNvGrpSpPr/>
        <p:nvPr/>
      </p:nvGrpSpPr>
      <p:grpSpPr>
        <a:xfrm>
          <a:off x="0" y="0"/>
          <a:ext cx="0" cy="0"/>
          <a:chOff x="0" y="0"/>
          <a:chExt cx="0" cy="0"/>
        </a:xfrm>
      </p:grpSpPr>
      <p:sp>
        <p:nvSpPr>
          <p:cNvPr id="10" name="Top Nav">
            <a:extLst>
              <a:ext uri="{FF2B5EF4-FFF2-40B4-BE49-F238E27FC236}">
                <a16:creationId xmlns:a16="http://schemas.microsoft.com/office/drawing/2014/main" id="{24A805ED-D40C-5C40-894F-47559BF2F622}"/>
              </a:ext>
            </a:extLst>
          </p:cNvPr>
          <p:cNvSpPr/>
          <p:nvPr userDrawn="1"/>
        </p:nvSpPr>
        <p:spPr>
          <a:xfrm>
            <a:off x="0" y="728662"/>
            <a:ext cx="12192000" cy="61293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4E0C0A00-CB8E-7A49-BC33-70BD0FEB3090}"/>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07F50D94-14D2-5B47-92DA-95FB04ADE197}"/>
              </a:ext>
              <a:ext uri="{C183D7F6-B498-43B3-948B-1728B52AA6E4}">
                <adec:decorative xmlns:adec="http://schemas.microsoft.com/office/drawing/2017/decorative" val="1"/>
              </a:ext>
            </a:extLst>
          </p:cNvPr>
          <p:cNvSpPr>
            <a:spLocks noGrp="1"/>
          </p:cNvSpPr>
          <p:nvPr>
            <p:ph type="body" sz="quarter" idx="21"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3AD9531B-649F-0946-9078-E311278DA0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C5CC41B9-A382-7443-A134-B3DF0962EDA0}"/>
              </a:ext>
            </a:extLst>
          </p:cNvPr>
          <p:cNvSpPr>
            <a:spLocks noGrp="1"/>
          </p:cNvSpPr>
          <p:nvPr>
            <p:ph type="title" hasCustomPrompt="1"/>
          </p:nvPr>
        </p:nvSpPr>
        <p:spPr>
          <a:xfrm>
            <a:off x="633873" y="1020117"/>
            <a:ext cx="10750091" cy="365379"/>
          </a:xfrm>
        </p:spPr>
        <p:txBody>
          <a:bodyPr/>
          <a:lstStyle>
            <a:lvl1pPr>
              <a:defRPr>
                <a:solidFill>
                  <a:schemeClr val="bg1"/>
                </a:solidFill>
              </a:defRPr>
            </a:lvl1pPr>
          </a:lstStyle>
          <a:p>
            <a:r>
              <a:rPr lang="en-US"/>
              <a:t>Click to edit Slide Title</a:t>
            </a:r>
          </a:p>
        </p:txBody>
      </p:sp>
      <p:sp>
        <p:nvSpPr>
          <p:cNvPr id="21" name="Highlight Copy">
            <a:extLst>
              <a:ext uri="{FF2B5EF4-FFF2-40B4-BE49-F238E27FC236}">
                <a16:creationId xmlns:a16="http://schemas.microsoft.com/office/drawing/2014/main" id="{624DB203-D73A-F34E-8D4B-CA6D8B5EB34C}"/>
              </a:ext>
            </a:extLst>
          </p:cNvPr>
          <p:cNvSpPr>
            <a:spLocks noGrp="1"/>
          </p:cNvSpPr>
          <p:nvPr>
            <p:ph type="body" sz="quarter" idx="20" hasCustomPrompt="1"/>
          </p:nvPr>
        </p:nvSpPr>
        <p:spPr>
          <a:xfrm>
            <a:off x="2632004" y="3190547"/>
            <a:ext cx="3089287" cy="447336"/>
          </a:xfrm>
          <a:prstGeom prst="rect">
            <a:avLst/>
          </a:prstGeom>
        </p:spPr>
        <p:txBody>
          <a:bodyPr/>
          <a:lstStyle>
            <a:lvl1pPr marL="0" indent="0">
              <a:lnSpc>
                <a:spcPct val="100000"/>
              </a:lnSpc>
              <a:spcBef>
                <a:spcPts val="0"/>
              </a:spcBef>
              <a:buNone/>
              <a:defRPr sz="1400" b="0">
                <a:solidFill>
                  <a:schemeClr val="accent3"/>
                </a:solidFill>
              </a:defRPr>
            </a:lvl1pPr>
          </a:lstStyle>
          <a:p>
            <a:r>
              <a:rPr lang="en-US" sz="1400">
                <a:solidFill>
                  <a:schemeClr val="bg1"/>
                </a:solidFill>
                <a:latin typeface="Arial" panose="020B0604020202020204" pitchFamily="34" charset="0"/>
                <a:cs typeface="Arial" panose="020B0604020202020204" pitchFamily="34" charset="0"/>
              </a:rPr>
              <a:t>Lorem ipsum dolor sit </a:t>
            </a:r>
            <a:r>
              <a:rPr lang="en-US" sz="1400" err="1">
                <a:solidFill>
                  <a:schemeClr val="bg1"/>
                </a:solidFill>
                <a:latin typeface="Arial" panose="020B0604020202020204" pitchFamily="34" charset="0"/>
                <a:cs typeface="Arial" panose="020B0604020202020204" pitchFamily="34" charset="0"/>
              </a:rPr>
              <a:t>amet</a:t>
            </a:r>
            <a:r>
              <a:rPr lang="en-US" sz="1400">
                <a:solidFill>
                  <a:schemeClr val="bg1"/>
                </a:solidFill>
                <a:latin typeface="Arial" panose="020B0604020202020204" pitchFamily="34" charset="0"/>
                <a:cs typeface="Arial" panose="020B0604020202020204" pitchFamily="34" charset="0"/>
              </a:rPr>
              <a:t> con</a:t>
            </a:r>
            <a:br>
              <a:rPr lang="en-US" sz="1400">
                <a:solidFill>
                  <a:schemeClr val="bg1"/>
                </a:solidFill>
                <a:latin typeface="Arial" panose="020B0604020202020204" pitchFamily="34" charset="0"/>
                <a:cs typeface="Arial" panose="020B0604020202020204" pitchFamily="34" charset="0"/>
              </a:rPr>
            </a:br>
            <a:r>
              <a:rPr lang="en-US" sz="1400" err="1">
                <a:solidFill>
                  <a:schemeClr val="bg1"/>
                </a:solidFill>
                <a:latin typeface="Arial" panose="020B0604020202020204" pitchFamily="34" charset="0"/>
                <a:cs typeface="Arial" panose="020B0604020202020204" pitchFamily="34" charset="0"/>
              </a:rPr>
              <a:t>sectetuer</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adipiscing</a:t>
            </a:r>
            <a:r>
              <a:rPr lang="en-US" sz="1400">
                <a:solidFill>
                  <a:schemeClr val="bg1"/>
                </a:solidFill>
                <a:latin typeface="Arial" panose="020B0604020202020204" pitchFamily="34" charset="0"/>
                <a:cs typeface="Arial" panose="020B0604020202020204" pitchFamily="34" charset="0"/>
              </a:rPr>
              <a:t> </a:t>
            </a:r>
            <a:r>
              <a:rPr lang="en-US" sz="1400" err="1">
                <a:solidFill>
                  <a:schemeClr val="bg1"/>
                </a:solidFill>
                <a:latin typeface="Arial" panose="020B0604020202020204" pitchFamily="34" charset="0"/>
                <a:cs typeface="Arial" panose="020B0604020202020204" pitchFamily="34" charset="0"/>
              </a:rPr>
              <a:t>elit</a:t>
            </a:r>
            <a:r>
              <a:rPr lang="en-US" sz="1400">
                <a:solidFill>
                  <a:schemeClr val="bg1"/>
                </a:solidFill>
                <a:latin typeface="Arial" panose="020B0604020202020204" pitchFamily="34" charset="0"/>
                <a:cs typeface="Arial" panose="020B0604020202020204" pitchFamily="34" charset="0"/>
              </a:rPr>
              <a:t> dolore.</a:t>
            </a:r>
          </a:p>
        </p:txBody>
      </p:sp>
      <p:sp>
        <p:nvSpPr>
          <p:cNvPr id="6" name="Highlight Subtitle">
            <a:extLst>
              <a:ext uri="{FF2B5EF4-FFF2-40B4-BE49-F238E27FC236}">
                <a16:creationId xmlns:a16="http://schemas.microsoft.com/office/drawing/2014/main" id="{14C855D4-7588-4748-8363-F8AC865299A5}"/>
              </a:ext>
            </a:extLst>
          </p:cNvPr>
          <p:cNvSpPr>
            <a:spLocks noGrp="1"/>
          </p:cNvSpPr>
          <p:nvPr>
            <p:ph type="body" sz="quarter" idx="16" hasCustomPrompt="1"/>
          </p:nvPr>
        </p:nvSpPr>
        <p:spPr>
          <a:xfrm>
            <a:off x="2632004" y="2522368"/>
            <a:ext cx="3089287" cy="447336"/>
          </a:xfrm>
          <a:prstGeom prst="rect">
            <a:avLst/>
          </a:prstGeom>
        </p:spPr>
        <p:txBody>
          <a:bodyPr/>
          <a:lstStyle>
            <a:lvl1pPr marL="0" indent="0">
              <a:lnSpc>
                <a:spcPct val="100000"/>
              </a:lnSpc>
              <a:spcBef>
                <a:spcPts val="0"/>
              </a:spcBef>
              <a:buNone/>
              <a:defRPr sz="1400" b="1">
                <a:solidFill>
                  <a:schemeClr val="bg1"/>
                </a:solidFill>
              </a:defRPr>
            </a:lvl1pPr>
          </a:lstStyle>
          <a:p>
            <a:pPr lvl="0"/>
            <a:r>
              <a:rPr lang="en-US"/>
              <a:t>Subtitle Sample Two Lines </a:t>
            </a:r>
            <a:br>
              <a:rPr lang="en-US"/>
            </a:br>
            <a:r>
              <a:rPr lang="en-US"/>
              <a:t>14 </a:t>
            </a:r>
            <a:r>
              <a:rPr lang="en-US" err="1"/>
              <a:t>pt</a:t>
            </a:r>
            <a:r>
              <a:rPr lang="en-US"/>
              <a:t> Bold</a:t>
            </a:r>
          </a:p>
          <a:p>
            <a:pPr lvl="0"/>
            <a:endParaRPr lang="en-US"/>
          </a:p>
        </p:txBody>
      </p:sp>
      <p:sp>
        <p:nvSpPr>
          <p:cNvPr id="18" name="Subtitle 2">
            <a:extLst>
              <a:ext uri="{FF2B5EF4-FFF2-40B4-BE49-F238E27FC236}">
                <a16:creationId xmlns:a16="http://schemas.microsoft.com/office/drawing/2014/main" id="{2FA12194-42C8-004E-84F0-4CC31BAA2100}"/>
              </a:ext>
            </a:extLst>
          </p:cNvPr>
          <p:cNvSpPr>
            <a:spLocks noGrp="1"/>
          </p:cNvSpPr>
          <p:nvPr>
            <p:ph type="body" sz="quarter" idx="17" hasCustomPrompt="1"/>
          </p:nvPr>
        </p:nvSpPr>
        <p:spPr>
          <a:xfrm>
            <a:off x="6284310" y="2737589"/>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20" name="Subtitle 3">
            <a:extLst>
              <a:ext uri="{FF2B5EF4-FFF2-40B4-BE49-F238E27FC236}">
                <a16:creationId xmlns:a16="http://schemas.microsoft.com/office/drawing/2014/main" id="{93A5E713-68BB-4545-8758-83233C1CEF65}"/>
              </a:ext>
            </a:extLst>
          </p:cNvPr>
          <p:cNvSpPr>
            <a:spLocks noGrp="1"/>
          </p:cNvSpPr>
          <p:nvPr>
            <p:ph type="body" sz="quarter" idx="19" hasCustomPrompt="1"/>
          </p:nvPr>
        </p:nvSpPr>
        <p:spPr>
          <a:xfrm>
            <a:off x="4268383" y="4752836"/>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
        <p:nvSpPr>
          <p:cNvPr id="19" name="Subtitle 4">
            <a:extLst>
              <a:ext uri="{FF2B5EF4-FFF2-40B4-BE49-F238E27FC236}">
                <a16:creationId xmlns:a16="http://schemas.microsoft.com/office/drawing/2014/main" id="{6964A574-5AA9-A44D-9214-014E6BFA5C0F}"/>
              </a:ext>
            </a:extLst>
          </p:cNvPr>
          <p:cNvSpPr>
            <a:spLocks noGrp="1"/>
          </p:cNvSpPr>
          <p:nvPr>
            <p:ph type="body" sz="quarter" idx="18" hasCustomPrompt="1"/>
          </p:nvPr>
        </p:nvSpPr>
        <p:spPr>
          <a:xfrm>
            <a:off x="6292054" y="4752837"/>
            <a:ext cx="1976927" cy="879475"/>
          </a:xfrm>
          <a:prstGeom prst="rect">
            <a:avLst/>
          </a:prstGeom>
        </p:spPr>
        <p:txBody>
          <a:bodyPr/>
          <a:lstStyle>
            <a:lvl1pPr marL="0" indent="0">
              <a:lnSpc>
                <a:spcPct val="100000"/>
              </a:lnSpc>
              <a:spcBef>
                <a:spcPts val="0"/>
              </a:spcBef>
              <a:buNone/>
              <a:defRPr sz="1400" b="1">
                <a:solidFill>
                  <a:schemeClr val="tx1"/>
                </a:solidFill>
              </a:defRPr>
            </a:lvl1pPr>
          </a:lstStyle>
          <a:p>
            <a:r>
              <a:rPr lang="en-US" sz="1400" b="1">
                <a:latin typeface="Arial" panose="020B0604020202020204" pitchFamily="34" charset="0"/>
                <a:cs typeface="Arial" panose="020B0604020202020204" pitchFamily="34" charset="0"/>
              </a:rPr>
              <a:t>Subtitle Sample Three Lines </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14 </a:t>
            </a:r>
            <a:r>
              <a:rPr lang="en-US" sz="1400" b="1" err="1">
                <a:latin typeface="Arial" panose="020B0604020202020204" pitchFamily="34" charset="0"/>
                <a:cs typeface="Arial" panose="020B0604020202020204" pitchFamily="34" charset="0"/>
              </a:rPr>
              <a:t>pt</a:t>
            </a:r>
            <a:r>
              <a:rPr lang="en-US" sz="1400" b="1">
                <a:latin typeface="Arial" panose="020B0604020202020204" pitchFamily="34" charset="0"/>
                <a:cs typeface="Arial" panose="020B0604020202020204" pitchFamily="34" charset="0"/>
              </a:rPr>
              <a:t> Bold</a:t>
            </a:r>
          </a:p>
        </p:txBody>
      </p:sp>
    </p:spTree>
    <p:extLst>
      <p:ext uri="{BB962C8B-B14F-4D97-AF65-F5344CB8AC3E}">
        <p14:creationId xmlns:p14="http://schemas.microsoft.com/office/powerpoint/2010/main" val="3274487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D1AF83C-1272-AE44-B879-5F7E30C05B6D}"/>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5CA81EB-548B-F749-9AB9-60AE42906C39}"/>
              </a:ext>
            </a:extLst>
          </p:cNvPr>
          <p:cNvSpPr>
            <a:spLocks noGrp="1"/>
          </p:cNvSpPr>
          <p:nvPr>
            <p:ph type="title" hasCustomPrompt="1"/>
          </p:nvPr>
        </p:nvSpPr>
        <p:spPr>
          <a:xfrm>
            <a:off x="633873" y="1145620"/>
            <a:ext cx="10750091" cy="521815"/>
          </a:xfrm>
        </p:spPr>
        <p:txBody>
          <a:bodyPr/>
          <a:lstStyle>
            <a:lvl1pPr>
              <a:defRPr>
                <a:solidFill>
                  <a:schemeClr val="tx1"/>
                </a:solidFill>
              </a:defRPr>
            </a:lvl1pPr>
          </a:lstStyle>
          <a:p>
            <a:r>
              <a:rPr lang="en-US"/>
              <a:t>Click to edit Slide Title</a:t>
            </a:r>
          </a:p>
        </p:txBody>
      </p:sp>
    </p:spTree>
    <p:extLst>
      <p:ext uri="{BB962C8B-B14F-4D97-AF65-F5344CB8AC3E}">
        <p14:creationId xmlns:p14="http://schemas.microsoft.com/office/powerpoint/2010/main" val="400805128"/>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19 Appendix - GRAY">
    <p:spTree>
      <p:nvGrpSpPr>
        <p:cNvPr id="1" name=""/>
        <p:cNvGrpSpPr/>
        <p:nvPr/>
      </p:nvGrpSpPr>
      <p:grpSpPr>
        <a:xfrm>
          <a:off x="0" y="0"/>
          <a:ext cx="0" cy="0"/>
          <a:chOff x="0" y="0"/>
          <a:chExt cx="0" cy="0"/>
        </a:xfrm>
      </p:grpSpPr>
      <p:sp>
        <p:nvSpPr>
          <p:cNvPr id="7" name="Top Nav">
            <a:extLst>
              <a:ext uri="{FF2B5EF4-FFF2-40B4-BE49-F238E27FC236}">
                <a16:creationId xmlns:a16="http://schemas.microsoft.com/office/drawing/2014/main" id="{4F65DF74-35BF-374C-8CF0-E5D7AB09DDE3}"/>
              </a:ext>
            </a:extLst>
          </p:cNvPr>
          <p:cNvSpPr/>
          <p:nvPr userDrawn="1"/>
        </p:nvSpPr>
        <p:spPr>
          <a:xfrm>
            <a:off x="0" y="728662"/>
            <a:ext cx="12192000" cy="612933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830F1BA-48EE-9842-8AC4-CAE2655A5E9B}"/>
              </a:ext>
              <a:ext uri="{C183D7F6-B498-43B3-948B-1728B52AA6E4}">
                <adec:decorative xmlns:adec="http://schemas.microsoft.com/office/drawing/2017/decorative" val="1"/>
              </a:ext>
            </a:extLst>
          </p:cNvPr>
          <p:cNvSpPr>
            <a:spLocks noGrp="1"/>
          </p:cNvSpPr>
          <p:nvPr>
            <p:ph type="ftr" sz="quarter" idx="27"/>
          </p:nvPr>
        </p:nvSpPr>
        <p:spPr/>
        <p:txBody>
          <a:bodyPr/>
          <a:lstStyle/>
          <a:p>
            <a:r>
              <a:rPr lang="en-US"/>
              <a:t>Making the Most of Your Course Tools</a:t>
            </a:r>
          </a:p>
        </p:txBody>
      </p:sp>
      <p:sp>
        <p:nvSpPr>
          <p:cNvPr id="8" name="Chapter Title">
            <a:extLst>
              <a:ext uri="{FF2B5EF4-FFF2-40B4-BE49-F238E27FC236}">
                <a16:creationId xmlns:a16="http://schemas.microsoft.com/office/drawing/2014/main" id="{3E432104-3553-0F4D-BF89-6C4E521DB807}"/>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0" name="Pg">
            <a:extLst>
              <a:ext uri="{FF2B5EF4-FFF2-40B4-BE49-F238E27FC236}">
                <a16:creationId xmlns:a16="http://schemas.microsoft.com/office/drawing/2014/main" id="{18863853-5F1F-F841-8AF8-BD59CF8D8E0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C4154963-79AD-3943-9785-C9E977DC8282}"/>
              </a:ext>
            </a:extLst>
          </p:cNvPr>
          <p:cNvSpPr>
            <a:spLocks noGrp="1"/>
          </p:cNvSpPr>
          <p:nvPr>
            <p:ph type="title" hasCustomPrompt="1"/>
          </p:nvPr>
        </p:nvSpPr>
        <p:spPr>
          <a:xfrm>
            <a:off x="682522" y="1056762"/>
            <a:ext cx="4253436" cy="804314"/>
          </a:xfrm>
        </p:spPr>
        <p:txBody>
          <a:bodyPr/>
          <a:lstStyle>
            <a:lvl1pPr>
              <a:defRPr>
                <a:solidFill>
                  <a:schemeClr val="tx1"/>
                </a:solidFill>
              </a:defRPr>
            </a:lvl1pPr>
          </a:lstStyle>
          <a:p>
            <a:r>
              <a:rPr lang="en-US"/>
              <a:t>Click to edit Slide Title</a:t>
            </a:r>
          </a:p>
        </p:txBody>
      </p:sp>
      <p:sp>
        <p:nvSpPr>
          <p:cNvPr id="18" name="1">
            <a:extLst>
              <a:ext uri="{FF2B5EF4-FFF2-40B4-BE49-F238E27FC236}">
                <a16:creationId xmlns:a16="http://schemas.microsoft.com/office/drawing/2014/main" id="{0F866693-5753-F04D-8B63-42BC1A8ABBF2}"/>
              </a:ext>
            </a:extLst>
          </p:cNvPr>
          <p:cNvSpPr>
            <a:spLocks noGrp="1"/>
          </p:cNvSpPr>
          <p:nvPr>
            <p:ph type="body" sz="quarter" idx="25"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7" name="2">
            <a:extLst>
              <a:ext uri="{FF2B5EF4-FFF2-40B4-BE49-F238E27FC236}">
                <a16:creationId xmlns:a16="http://schemas.microsoft.com/office/drawing/2014/main" id="{44136E86-4152-4846-A030-6F4E2BBB2A5E}"/>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6" name="3">
            <a:extLst>
              <a:ext uri="{FF2B5EF4-FFF2-40B4-BE49-F238E27FC236}">
                <a16:creationId xmlns:a16="http://schemas.microsoft.com/office/drawing/2014/main" id="{BDB8B8A6-A6BA-2E43-99D3-A20A7A4C27B9}"/>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5" name="4">
            <a:extLst>
              <a:ext uri="{FF2B5EF4-FFF2-40B4-BE49-F238E27FC236}">
                <a16:creationId xmlns:a16="http://schemas.microsoft.com/office/drawing/2014/main" id="{2E50C5F3-B0F6-B946-8A23-2289753A31B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4" name="5">
            <a:extLst>
              <a:ext uri="{FF2B5EF4-FFF2-40B4-BE49-F238E27FC236}">
                <a16:creationId xmlns:a16="http://schemas.microsoft.com/office/drawing/2014/main" id="{57BD552A-CB3B-0842-A1C2-21C8A18907D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3" name="6">
            <a:extLst>
              <a:ext uri="{FF2B5EF4-FFF2-40B4-BE49-F238E27FC236}">
                <a16:creationId xmlns:a16="http://schemas.microsoft.com/office/drawing/2014/main" id="{61225E33-6EB6-6A42-9057-F3907FE8B51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2" name="7">
            <a:extLst>
              <a:ext uri="{FF2B5EF4-FFF2-40B4-BE49-F238E27FC236}">
                <a16:creationId xmlns:a16="http://schemas.microsoft.com/office/drawing/2014/main" id="{79181F70-C569-064B-98A2-DA4E6447786E}"/>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11" name="8">
            <a:extLst>
              <a:ext uri="{FF2B5EF4-FFF2-40B4-BE49-F238E27FC236}">
                <a16:creationId xmlns:a16="http://schemas.microsoft.com/office/drawing/2014/main" id="{57FB12D1-ECB7-F947-BD5F-F2C763179472}"/>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655323690"/>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 – Text Heavy / Portrait -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215D62-F21F-4A4B-A825-F22D58273F51}"/>
              </a:ext>
            </a:extLst>
          </p:cNvPr>
          <p:cNvSpPr/>
          <p:nvPr userDrawn="1"/>
        </p:nvSpPr>
        <p:spPr>
          <a:xfrm>
            <a:off x="9255815" y="729916"/>
            <a:ext cx="2936186" cy="6139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EB06EC3-1936-BF49-B989-AE8ADD23132F}"/>
              </a:ext>
              <a:ext uri="{C183D7F6-B498-43B3-948B-1728B52AA6E4}">
                <adec:decorative xmlns:adec="http://schemas.microsoft.com/office/drawing/2017/decorative" val="1"/>
              </a:ext>
            </a:extLst>
          </p:cNvPr>
          <p:cNvSpPr>
            <a:spLocks noGrp="1"/>
          </p:cNvSpPr>
          <p:nvPr>
            <p:ph type="ftr" sz="quarter" idx="23"/>
          </p:nvPr>
        </p:nvSpPr>
        <p:spPr/>
        <p:txBody>
          <a:bodyPr/>
          <a:lstStyle/>
          <a:p>
            <a:r>
              <a:rPr lang="en-US"/>
              <a:t>Making the Most of Your Course Tools</a:t>
            </a:r>
          </a:p>
        </p:txBody>
      </p:sp>
      <p:sp>
        <p:nvSpPr>
          <p:cNvPr id="13" name="Chapter Title">
            <a:extLst>
              <a:ext uri="{FF2B5EF4-FFF2-40B4-BE49-F238E27FC236}">
                <a16:creationId xmlns:a16="http://schemas.microsoft.com/office/drawing/2014/main" id="{7B43E552-B673-1640-B79B-84C6D46FC552}"/>
              </a:ext>
              <a:ext uri="{C183D7F6-B498-43B3-948B-1728B52AA6E4}">
                <adec:decorative xmlns:adec="http://schemas.microsoft.com/office/drawing/2017/decorative" val="1"/>
              </a:ext>
            </a:extLst>
          </p:cNvPr>
          <p:cNvSpPr>
            <a:spLocks noGrp="1"/>
          </p:cNvSpPr>
          <p:nvPr>
            <p:ph type="body" sz="quarter" idx="22"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E3F328E6-25F0-BD44-A497-CAA2D0BA73DA}"/>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4B12A726-D813-1B48-A198-EE44A52DA97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1" name="Body Text">
            <a:extLst>
              <a:ext uri="{FF2B5EF4-FFF2-40B4-BE49-F238E27FC236}">
                <a16:creationId xmlns:a16="http://schemas.microsoft.com/office/drawing/2014/main" id="{CC4D9388-2080-2A43-9139-A3C1B9078C8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0" name="Column 1">
            <a:extLst>
              <a:ext uri="{FF2B5EF4-FFF2-40B4-BE49-F238E27FC236}">
                <a16:creationId xmlns:a16="http://schemas.microsoft.com/office/drawing/2014/main" id="{A6CC86E6-0270-1A46-AD68-EA5815E01557}"/>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7" name="Column 2">
            <a:extLst>
              <a:ext uri="{FF2B5EF4-FFF2-40B4-BE49-F238E27FC236}">
                <a16:creationId xmlns:a16="http://schemas.microsoft.com/office/drawing/2014/main" id="{1658EE3A-E60D-054C-BC6C-D3AC430DED6A}"/>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2" name="Picture Placeholder 2">
            <a:extLst>
              <a:ext uri="{FF2B5EF4-FFF2-40B4-BE49-F238E27FC236}">
                <a16:creationId xmlns:a16="http://schemas.microsoft.com/office/drawing/2014/main" id="{5C31E9C7-4D19-7249-97FA-896A5C6A3ACA}"/>
              </a:ext>
            </a:extLst>
          </p:cNvPr>
          <p:cNvSpPr>
            <a:spLocks noGrp="1"/>
          </p:cNvSpPr>
          <p:nvPr>
            <p:ph type="pic" sz="quarter" idx="21"/>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189622562"/>
      </p:ext>
    </p:extLst>
  </p:cSld>
  <p:clrMapOvr>
    <a:masterClrMapping/>
  </p:clrMapOvr>
  <p:extLst>
    <p:ext uri="{DCECCB84-F9BA-43D5-87BE-67443E8EF086}">
      <p15:sldGuideLst xmlns:p15="http://schemas.microsoft.com/office/powerpoint/2012/main">
        <p15:guide id="6" userDrawn="1">
          <p15:clr>
            <a:srgbClr val="FBAE40"/>
          </p15:clr>
        </p15:guide>
        <p15:guide id="7" pos="483" userDrawn="1">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0250"/>
            <a:ext cx="2936185" cy="6127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
            <a:extLst>
              <a:ext uri="{FF2B5EF4-FFF2-40B4-BE49-F238E27FC236}">
                <a16:creationId xmlns:a16="http://schemas.microsoft.com/office/drawing/2014/main" id="{0BC10B7E-FB9A-3449-BA9D-B470A0390DF3}"/>
              </a:ext>
            </a:extLst>
          </p:cNvPr>
          <p:cNvSpPr>
            <a:spLocks noGrp="1"/>
          </p:cNvSpPr>
          <p:nvPr>
            <p:ph type="pic" sz="quarter" idx="22"/>
          </p:nvPr>
        </p:nvSpPr>
        <p:spPr>
          <a:xfrm>
            <a:off x="7219950" y="1203325"/>
            <a:ext cx="4383088" cy="5654675"/>
          </a:xfrm>
        </p:spPr>
        <p:txBody>
          <a:bodyPr/>
          <a:lstStyle/>
          <a:p>
            <a:endParaRPr lang="en-US"/>
          </a:p>
        </p:txBody>
      </p:sp>
      <p:sp>
        <p:nvSpPr>
          <p:cNvPr id="5" name="Footer Placeholder 4">
            <a:extLst>
              <a:ext uri="{FF2B5EF4-FFF2-40B4-BE49-F238E27FC236}">
                <a16:creationId xmlns:a16="http://schemas.microsoft.com/office/drawing/2014/main" id="{4F66A961-BB2B-B54F-BFAB-BDA9367AEDF8}"/>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Making the Most of Your Course Tools</a:t>
            </a:r>
          </a:p>
        </p:txBody>
      </p:sp>
      <p:sp>
        <p:nvSpPr>
          <p:cNvPr id="12" name="Chapter Title">
            <a:extLst>
              <a:ext uri="{FF2B5EF4-FFF2-40B4-BE49-F238E27FC236}">
                <a16:creationId xmlns:a16="http://schemas.microsoft.com/office/drawing/2014/main" id="{32427A80-5FB3-1A49-8DC5-A073AD2F5B66}"/>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8" name="Title 1">
            <a:extLst>
              <a:ext uri="{FF2B5EF4-FFF2-40B4-BE49-F238E27FC236}">
                <a16:creationId xmlns:a16="http://schemas.microsoft.com/office/drawing/2014/main" id="{619BD590-2BD8-1345-96AC-71997DB3DC60}"/>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24" name="Body Text">
            <a:extLst>
              <a:ext uri="{FF2B5EF4-FFF2-40B4-BE49-F238E27FC236}">
                <a16:creationId xmlns:a16="http://schemas.microsoft.com/office/drawing/2014/main" id="{304C3CA5-856F-2F4D-9D50-08DD3F11F8B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21" name="Column 1">
            <a:extLst>
              <a:ext uri="{FF2B5EF4-FFF2-40B4-BE49-F238E27FC236}">
                <a16:creationId xmlns:a16="http://schemas.microsoft.com/office/drawing/2014/main" id="{09D023D1-AA6B-9646-A78E-0089EAAEBF99}"/>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20" name="Column 2">
            <a:extLst>
              <a:ext uri="{FF2B5EF4-FFF2-40B4-BE49-F238E27FC236}">
                <a16:creationId xmlns:a16="http://schemas.microsoft.com/office/drawing/2014/main" id="{A028DF26-A643-9E46-88A5-7D66AB1A21FD}"/>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35684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24" userDrawn="1">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12 – Text Heavy / Portrait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BC28C6-8794-0A47-ABCE-C7FC96D39E4C}"/>
              </a:ext>
              <a:ext uri="{C183D7F6-B498-43B3-948B-1728B52AA6E4}">
                <adec:decorative xmlns:adec="http://schemas.microsoft.com/office/drawing/2017/decorative" val="1"/>
              </a:ext>
            </a:extLst>
          </p:cNvPr>
          <p:cNvSpPr/>
          <p:nvPr userDrawn="1"/>
        </p:nvSpPr>
        <p:spPr>
          <a:xfrm>
            <a:off x="9255815" y="739079"/>
            <a:ext cx="2936185" cy="6121021"/>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FB1D6C-A7E9-F346-8A13-0BCB15719D80}"/>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Making the Most of Your Course Tools</a:t>
            </a:r>
          </a:p>
        </p:txBody>
      </p:sp>
      <p:sp>
        <p:nvSpPr>
          <p:cNvPr id="16" name="Chapter Title">
            <a:extLst>
              <a:ext uri="{FF2B5EF4-FFF2-40B4-BE49-F238E27FC236}">
                <a16:creationId xmlns:a16="http://schemas.microsoft.com/office/drawing/2014/main" id="{D679B90A-4AB2-E64F-865B-31FA7A647B29}"/>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4" name="Pg">
            <a:extLst>
              <a:ext uri="{FF2B5EF4-FFF2-40B4-BE49-F238E27FC236}">
                <a16:creationId xmlns:a16="http://schemas.microsoft.com/office/drawing/2014/main" id="{2734AE8A-25C0-5A40-8DCA-827143D8939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5F695EBD-4DD2-D94C-8FE6-3BC8F009DD2B}"/>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1" name="Body Text">
            <a:extLst>
              <a:ext uri="{FF2B5EF4-FFF2-40B4-BE49-F238E27FC236}">
                <a16:creationId xmlns:a16="http://schemas.microsoft.com/office/drawing/2014/main" id="{53D7C1F0-4FF6-6146-83A3-619E9E742512}"/>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8D628D98-2995-2549-8BEB-B242D876BA3D}"/>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89F8ED53-76E5-D34E-AF57-48AB3FD4503C}"/>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Picture Placeholder 2">
            <a:extLst>
              <a:ext uri="{FF2B5EF4-FFF2-40B4-BE49-F238E27FC236}">
                <a16:creationId xmlns:a16="http://schemas.microsoft.com/office/drawing/2014/main" id="{CC836EA3-0289-2F4F-9CCE-4C8FA98EA37D}"/>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687077537"/>
      </p:ext>
    </p:extLst>
  </p:cSld>
  <p:clrMapOvr>
    <a:masterClrMapping/>
  </p:clrMapOvr>
  <p:extLst>
    <p:ext uri="{DCECCB84-F9BA-43D5-87BE-67443E8EF086}">
      <p15:sldGuideLst xmlns:p15="http://schemas.microsoft.com/office/powerpoint/2012/main">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2 – Text Heavy / Portrait -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13EAB6-5661-494B-97BE-877A284174BA}"/>
              </a:ext>
              <a:ext uri="{C183D7F6-B498-43B3-948B-1728B52AA6E4}">
                <adec:decorative xmlns:adec="http://schemas.microsoft.com/office/drawing/2017/decorative" val="1"/>
              </a:ext>
            </a:extLst>
          </p:cNvPr>
          <p:cNvSpPr/>
          <p:nvPr userDrawn="1"/>
        </p:nvSpPr>
        <p:spPr>
          <a:xfrm>
            <a:off x="9255815" y="739079"/>
            <a:ext cx="2936185" cy="6118921"/>
          </a:xfrm>
          <a:prstGeom prst="rect">
            <a:avLst/>
          </a:prstGeom>
          <a:solidFill>
            <a:srgbClr val="440B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F91159E-FB61-BD47-87D0-43DD404B051D}"/>
              </a:ext>
              <a:ext uri="{C183D7F6-B498-43B3-948B-1728B52AA6E4}">
                <adec:decorative xmlns:adec="http://schemas.microsoft.com/office/drawing/2017/decorative" val="1"/>
              </a:ext>
            </a:extLst>
          </p:cNvPr>
          <p:cNvSpPr>
            <a:spLocks noGrp="1"/>
          </p:cNvSpPr>
          <p:nvPr>
            <p:ph type="ftr" sz="quarter" idx="24"/>
          </p:nvPr>
        </p:nvSpPr>
        <p:spPr/>
        <p:txBody>
          <a:bodyPr/>
          <a:lstStyle/>
          <a:p>
            <a:r>
              <a:rPr lang="en-US"/>
              <a:t>Making the Most of Your Course Tools</a:t>
            </a:r>
          </a:p>
        </p:txBody>
      </p:sp>
      <p:sp>
        <p:nvSpPr>
          <p:cNvPr id="17" name="Chapter Title">
            <a:extLst>
              <a:ext uri="{FF2B5EF4-FFF2-40B4-BE49-F238E27FC236}">
                <a16:creationId xmlns:a16="http://schemas.microsoft.com/office/drawing/2014/main" id="{0EC23C69-26E3-854A-8AEA-45792C9D8A64}"/>
              </a:ext>
              <a:ext uri="{C183D7F6-B498-43B3-948B-1728B52AA6E4}">
                <adec:decorative xmlns:adec="http://schemas.microsoft.com/office/drawing/2017/decorative" val="1"/>
              </a:ext>
            </a:extLst>
          </p:cNvPr>
          <p:cNvSpPr>
            <a:spLocks noGrp="1"/>
          </p:cNvSpPr>
          <p:nvPr>
            <p:ph type="body" sz="quarter" idx="23"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3" name="Pg">
            <a:extLst>
              <a:ext uri="{FF2B5EF4-FFF2-40B4-BE49-F238E27FC236}">
                <a16:creationId xmlns:a16="http://schemas.microsoft.com/office/drawing/2014/main" id="{3E7B488B-7F58-E041-8E34-0A5108AC4422}"/>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6950784B-C4DC-1048-8DB0-FBA0B7ED9C5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0" name="Body Text">
            <a:extLst>
              <a:ext uri="{FF2B5EF4-FFF2-40B4-BE49-F238E27FC236}">
                <a16:creationId xmlns:a16="http://schemas.microsoft.com/office/drawing/2014/main" id="{3C493DB4-6E5A-0A49-B823-5D376D9C9EA0}"/>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6" name="Column 1">
            <a:extLst>
              <a:ext uri="{FF2B5EF4-FFF2-40B4-BE49-F238E27FC236}">
                <a16:creationId xmlns:a16="http://schemas.microsoft.com/office/drawing/2014/main" id="{8328127D-150E-B44E-BC89-0FD65043CCF2}"/>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2" name="Column 2">
            <a:extLst>
              <a:ext uri="{FF2B5EF4-FFF2-40B4-BE49-F238E27FC236}">
                <a16:creationId xmlns:a16="http://schemas.microsoft.com/office/drawing/2014/main" id="{F6906905-9636-614B-830C-DF2EEB425EDD}"/>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1" name="Picture Placeholder 2">
            <a:extLst>
              <a:ext uri="{FF2B5EF4-FFF2-40B4-BE49-F238E27FC236}">
                <a16:creationId xmlns:a16="http://schemas.microsoft.com/office/drawing/2014/main" id="{9F580762-E4FC-D041-AD65-42DCA22C0A8F}"/>
              </a:ext>
            </a:extLst>
          </p:cNvPr>
          <p:cNvSpPr>
            <a:spLocks noGrp="1"/>
          </p:cNvSpPr>
          <p:nvPr>
            <p:ph type="pic" sz="quarter" idx="22"/>
          </p:nvPr>
        </p:nvSpPr>
        <p:spPr>
          <a:xfrm>
            <a:off x="7219950" y="1203325"/>
            <a:ext cx="4383088" cy="5654675"/>
          </a:xfrm>
        </p:spPr>
        <p:txBody>
          <a:bodyPr/>
          <a:lstStyle/>
          <a:p>
            <a:endParaRPr lang="en-US"/>
          </a:p>
        </p:txBody>
      </p:sp>
    </p:spTree>
    <p:extLst>
      <p:ext uri="{BB962C8B-B14F-4D97-AF65-F5344CB8AC3E}">
        <p14:creationId xmlns:p14="http://schemas.microsoft.com/office/powerpoint/2010/main" val="1582833425"/>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1_3 - Chapter Slide - RED">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A1175B-4997-AD46-A66F-AD54249B30D1}"/>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6" name="Rectangle 15">
            <a:extLst>
              <a:ext uri="{FF2B5EF4-FFF2-40B4-BE49-F238E27FC236}">
                <a16:creationId xmlns:a16="http://schemas.microsoft.com/office/drawing/2014/main" id="{AE7ED1B1-2133-504B-8BC5-FCD9399E99FE}"/>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0002E01B-5919-1E48-8DB8-F4682B597380}"/>
              </a:ext>
            </a:extLst>
          </p:cNvPr>
          <p:cNvSpPr>
            <a:spLocks noGrp="1"/>
          </p:cNvSpPr>
          <p:nvPr>
            <p:ph type="title" hasCustomPrompt="1"/>
          </p:nvPr>
        </p:nvSpPr>
        <p:spPr>
          <a:xfrm>
            <a:off x="4711954" y="2435708"/>
            <a:ext cx="6837047" cy="975530"/>
          </a:xfrm>
        </p:spPr>
        <p:txBody>
          <a:bodyPr/>
          <a:lstStyle>
            <a:lvl1pPr>
              <a:defRPr>
                <a:solidFill>
                  <a:schemeClr val="tx1"/>
                </a:solidFill>
              </a:defRPr>
            </a:lvl1pPr>
          </a:lstStyle>
          <a:p>
            <a:r>
              <a:rPr lang="en-US"/>
              <a:t>Click to edit Slide Title</a:t>
            </a:r>
          </a:p>
        </p:txBody>
      </p:sp>
      <p:sp>
        <p:nvSpPr>
          <p:cNvPr id="13" name="Subtitle">
            <a:extLst>
              <a:ext uri="{FF2B5EF4-FFF2-40B4-BE49-F238E27FC236}">
                <a16:creationId xmlns:a16="http://schemas.microsoft.com/office/drawing/2014/main" id="{59F5F042-B335-3A4E-8342-1F0AFC60A396}"/>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lvl1pPr>
          </a:lstStyle>
          <a:p>
            <a:pPr lvl="0"/>
            <a:r>
              <a:rPr lang="en-US"/>
              <a:t>Presentation Subtitle</a:t>
            </a:r>
          </a:p>
        </p:txBody>
      </p:sp>
      <p:sp>
        <p:nvSpPr>
          <p:cNvPr id="19" name="Display Date">
            <a:extLst>
              <a:ext uri="{FF2B5EF4-FFF2-40B4-BE49-F238E27FC236}">
                <a16:creationId xmlns:a16="http://schemas.microsoft.com/office/drawing/2014/main" id="{54440BB0-874B-1C48-9D14-D93811C53EF0}"/>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tx1"/>
                </a:solidFill>
              </a:defRPr>
            </a:lvl1pPr>
          </a:lstStyle>
          <a:p>
            <a:pPr lvl="0"/>
            <a:r>
              <a:rPr lang="en-US"/>
              <a:t>Date</a:t>
            </a:r>
          </a:p>
        </p:txBody>
      </p:sp>
      <p:sp>
        <p:nvSpPr>
          <p:cNvPr id="21" name="Name &amp; Surname">
            <a:extLst>
              <a:ext uri="{FF2B5EF4-FFF2-40B4-BE49-F238E27FC236}">
                <a16:creationId xmlns:a16="http://schemas.microsoft.com/office/drawing/2014/main" id="{D33C7042-0669-6148-9FAC-1EA8D47DBC39}"/>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tx1"/>
                </a:solidFill>
              </a:defRPr>
            </a:lvl1pPr>
          </a:lstStyle>
          <a:p>
            <a:pPr lvl="0"/>
            <a:r>
              <a:rPr lang="en-US"/>
              <a:t>Presenter Name(s)</a:t>
            </a:r>
          </a:p>
        </p:txBody>
      </p:sp>
      <p:pic>
        <p:nvPicPr>
          <p:cNvPr id="9" name="Picture 8" descr="McGraw Hill cube Logo">
            <a:extLst>
              <a:ext uri="{FF2B5EF4-FFF2-40B4-BE49-F238E27FC236}">
                <a16:creationId xmlns:a16="http://schemas.microsoft.com/office/drawing/2014/main" id="{6239E6B2-39D4-6948-B6F9-CFE0B3566DA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871028101"/>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 – Text Heavy / Grid - R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30624"/>
            <a:ext cx="3047910" cy="61273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B2C9B86-2BA7-2C49-9B52-F95410DF7040}"/>
              </a:ext>
            </a:extLst>
          </p:cNvPr>
          <p:cNvPicPr>
            <a:picLocks noChangeAspect="1"/>
          </p:cNvPicPr>
          <p:nvPr userDrawn="1"/>
        </p:nvPicPr>
        <p:blipFill>
          <a:blip r:embed="rId2"/>
          <a:stretch>
            <a:fillRect/>
          </a:stretch>
        </p:blipFill>
        <p:spPr>
          <a:xfrm>
            <a:off x="9547751" y="1395504"/>
            <a:ext cx="2133798" cy="4871033"/>
          </a:xfrm>
          <a:prstGeom prst="rect">
            <a:avLst/>
          </a:prstGeom>
        </p:spPr>
      </p:pic>
      <p:sp>
        <p:nvSpPr>
          <p:cNvPr id="2" name="Footer Placeholder 1">
            <a:extLst>
              <a:ext uri="{FF2B5EF4-FFF2-40B4-BE49-F238E27FC236}">
                <a16:creationId xmlns:a16="http://schemas.microsoft.com/office/drawing/2014/main" id="{F305E351-B915-BD4D-A104-CE8A78E8773B}"/>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19" name="Chapter Title">
            <a:extLst>
              <a:ext uri="{FF2B5EF4-FFF2-40B4-BE49-F238E27FC236}">
                <a16:creationId xmlns:a16="http://schemas.microsoft.com/office/drawing/2014/main" id="{46F47BCD-2606-6446-B953-7EA51944FC59}"/>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B9889367-1837-7547-8ADE-81B765558950}"/>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B1670CB5-F520-4F4E-9416-10F61C177643}"/>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B923205D-6211-744A-A7D6-56BDC2958498}"/>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22814ED1-29B4-164D-A3B2-0C0FCADE43F1}"/>
              </a:ext>
            </a:extLst>
          </p:cNvPr>
          <p:cNvSpPr>
            <a:spLocks noGrp="1"/>
          </p:cNvSpPr>
          <p:nvPr>
            <p:ph type="body" sz="quarter" idx="17" hasCustomPrompt="1"/>
          </p:nvPr>
        </p:nvSpPr>
        <p:spPr>
          <a:xfrm>
            <a:off x="675037"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97E1AD9F-2EE3-7442-9BF2-6F9AFDC28085}"/>
              </a:ext>
            </a:extLst>
          </p:cNvPr>
          <p:cNvSpPr>
            <a:spLocks noGrp="1"/>
          </p:cNvSpPr>
          <p:nvPr>
            <p:ph type="body" sz="quarter" idx="18" hasCustomPrompt="1"/>
          </p:nvPr>
        </p:nvSpPr>
        <p:spPr>
          <a:xfrm>
            <a:off x="3959492" y="4153056"/>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4789657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 – Text Heavy / Grid - VIOLE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93E3DBC-5438-6E46-92A8-F6F9A5B2B248}"/>
              </a:ext>
            </a:extLst>
          </p:cNvPr>
          <p:cNvPicPr>
            <a:picLocks noChangeAspect="1"/>
          </p:cNvPicPr>
          <p:nvPr userDrawn="1"/>
        </p:nvPicPr>
        <p:blipFill>
          <a:blip r:embed="rId2"/>
          <a:stretch>
            <a:fillRect/>
          </a:stretch>
        </p:blipFill>
        <p:spPr>
          <a:xfrm>
            <a:off x="9601147" y="1366154"/>
            <a:ext cx="2133799" cy="4871033"/>
          </a:xfrm>
          <a:prstGeom prst="rect">
            <a:avLst/>
          </a:prstGeom>
        </p:spPr>
      </p:pic>
      <p:sp>
        <p:nvSpPr>
          <p:cNvPr id="2" name="Footer Placeholder 1">
            <a:extLst>
              <a:ext uri="{FF2B5EF4-FFF2-40B4-BE49-F238E27FC236}">
                <a16:creationId xmlns:a16="http://schemas.microsoft.com/office/drawing/2014/main" id="{FBA38B5C-C304-CF4C-9CE1-76463371571E}"/>
              </a:ext>
              <a:ext uri="{C183D7F6-B498-43B3-948B-1728B52AA6E4}">
                <adec:decorative xmlns:adec="http://schemas.microsoft.com/office/drawing/2017/decorative" val="1"/>
              </a:ext>
            </a:extLst>
          </p:cNvPr>
          <p:cNvSpPr>
            <a:spLocks noGrp="1"/>
          </p:cNvSpPr>
          <p:nvPr>
            <p:ph type="ftr" sz="quarter" idx="20"/>
          </p:nvPr>
        </p:nvSpPr>
        <p:spPr/>
        <p:txBody>
          <a:bodyPr/>
          <a:lstStyle/>
          <a:p>
            <a:r>
              <a:rPr lang="en-US"/>
              <a:t>Making the Most of Your Course Tools</a:t>
            </a:r>
          </a:p>
        </p:txBody>
      </p:sp>
      <p:sp>
        <p:nvSpPr>
          <p:cNvPr id="19" name="Chapter Title">
            <a:extLst>
              <a:ext uri="{FF2B5EF4-FFF2-40B4-BE49-F238E27FC236}">
                <a16:creationId xmlns:a16="http://schemas.microsoft.com/office/drawing/2014/main" id="{9E4B0D1D-604E-5845-A559-76143769A40C}"/>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0B370684-59CB-9D48-9E3B-4A19CF85F578}"/>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CBEA7924-9977-A944-8820-5611CD6A14E7}"/>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E9167E63-18F2-B54A-93ED-51E4F364ED7E}"/>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9D45D5EF-D30C-1D4E-8C2E-CA2D9F7AD45C}"/>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364274DE-F93B-234F-80D3-BADE92110F0E}"/>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202690155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2 – Text Heavy / Grid -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BC90947-9FBD-3B47-AE88-71E04E581357}"/>
              </a:ext>
            </a:extLst>
          </p:cNvPr>
          <p:cNvSpPr/>
          <p:nvPr userDrawn="1"/>
        </p:nvSpPr>
        <p:spPr>
          <a:xfrm>
            <a:off x="9144091" y="745340"/>
            <a:ext cx="3047910" cy="6112660"/>
          </a:xfrm>
          <a:prstGeom prst="rect">
            <a:avLst/>
          </a:prstGeom>
          <a:solidFill>
            <a:srgbClr val="0623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952B30F-DA32-BD48-A150-841D2CC2002E}"/>
              </a:ext>
            </a:extLst>
          </p:cNvPr>
          <p:cNvPicPr>
            <a:picLocks noChangeAspect="1"/>
          </p:cNvPicPr>
          <p:nvPr userDrawn="1"/>
        </p:nvPicPr>
        <p:blipFill>
          <a:blip r:embed="rId2"/>
          <a:stretch>
            <a:fillRect/>
          </a:stretch>
        </p:blipFill>
        <p:spPr>
          <a:xfrm>
            <a:off x="9601147" y="1366154"/>
            <a:ext cx="2133800" cy="4871033"/>
          </a:xfrm>
          <a:prstGeom prst="rect">
            <a:avLst/>
          </a:prstGeom>
        </p:spPr>
      </p:pic>
      <p:sp>
        <p:nvSpPr>
          <p:cNvPr id="2" name="Footer Placeholder 1">
            <a:extLst>
              <a:ext uri="{FF2B5EF4-FFF2-40B4-BE49-F238E27FC236}">
                <a16:creationId xmlns:a16="http://schemas.microsoft.com/office/drawing/2014/main" id="{AFC14102-5D1F-CC47-96A6-0F8B125B3B14}"/>
              </a:ext>
              <a:ext uri="{C183D7F6-B498-43B3-948B-1728B52AA6E4}">
                <adec:decorative xmlns:adec="http://schemas.microsoft.com/office/drawing/2017/decorative" val="0"/>
              </a:ext>
            </a:extLst>
          </p:cNvPr>
          <p:cNvSpPr>
            <a:spLocks noGrp="1"/>
          </p:cNvSpPr>
          <p:nvPr>
            <p:ph type="ftr" sz="quarter" idx="20"/>
          </p:nvPr>
        </p:nvSpPr>
        <p:spPr/>
        <p:txBody>
          <a:bodyPr/>
          <a:lstStyle/>
          <a:p>
            <a:r>
              <a:rPr lang="en-US"/>
              <a:t>Making the Most of Your Course Tools</a:t>
            </a:r>
          </a:p>
        </p:txBody>
      </p:sp>
      <p:sp>
        <p:nvSpPr>
          <p:cNvPr id="19" name="Chapter Title">
            <a:extLst>
              <a:ext uri="{FF2B5EF4-FFF2-40B4-BE49-F238E27FC236}">
                <a16:creationId xmlns:a16="http://schemas.microsoft.com/office/drawing/2014/main" id="{FE7CC563-C876-8D49-9C67-CE4C3C65E648}"/>
              </a:ext>
              <a:ext uri="{C183D7F6-B498-43B3-948B-1728B52AA6E4}">
                <adec:decorative xmlns:adec="http://schemas.microsoft.com/office/drawing/2017/decorative" val="1"/>
              </a:ext>
            </a:extLst>
          </p:cNvPr>
          <p:cNvSpPr>
            <a:spLocks noGrp="1"/>
          </p:cNvSpPr>
          <p:nvPr>
            <p:ph type="body" sz="quarter" idx="19"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5" name="Pg">
            <a:extLst>
              <a:ext uri="{FF2B5EF4-FFF2-40B4-BE49-F238E27FC236}">
                <a16:creationId xmlns:a16="http://schemas.microsoft.com/office/drawing/2014/main" id="{30E17DB6-2150-0D46-8340-D3581FF40EC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34DD5738-B9A4-D446-8B86-A0199FBA6D81}"/>
              </a:ext>
            </a:extLst>
          </p:cNvPr>
          <p:cNvSpPr>
            <a:spLocks noGrp="1"/>
          </p:cNvSpPr>
          <p:nvPr>
            <p:ph type="title" hasCustomPrompt="1"/>
          </p:nvPr>
        </p:nvSpPr>
        <p:spPr>
          <a:xfrm>
            <a:off x="673004" y="1347619"/>
            <a:ext cx="2942212" cy="748230"/>
          </a:xfrm>
        </p:spPr>
        <p:txBody>
          <a:bodyPr/>
          <a:lstStyle/>
          <a:p>
            <a:r>
              <a:rPr lang="en-US"/>
              <a:t>Click to edit </a:t>
            </a:r>
            <a:br>
              <a:rPr lang="en-US"/>
            </a:br>
            <a:r>
              <a:rPr lang="en-US"/>
              <a:t>Slide Title</a:t>
            </a:r>
          </a:p>
        </p:txBody>
      </p:sp>
      <p:sp>
        <p:nvSpPr>
          <p:cNvPr id="16" name="Body Text">
            <a:extLst>
              <a:ext uri="{FF2B5EF4-FFF2-40B4-BE49-F238E27FC236}">
                <a16:creationId xmlns:a16="http://schemas.microsoft.com/office/drawing/2014/main" id="{31A62204-B7CF-0F47-9302-761175025296}"/>
              </a:ext>
            </a:extLst>
          </p:cNvPr>
          <p:cNvSpPr>
            <a:spLocks noGrp="1"/>
          </p:cNvSpPr>
          <p:nvPr>
            <p:ph type="body" sz="quarter" idx="16" hasCustomPrompt="1"/>
          </p:nvPr>
        </p:nvSpPr>
        <p:spPr>
          <a:xfrm>
            <a:off x="694795" y="2242522"/>
            <a:ext cx="6888419" cy="1588499"/>
          </a:xfrm>
          <a:prstGeom prst="rect">
            <a:avLst/>
          </a:prstGeom>
        </p:spPr>
        <p:txBody>
          <a:bodyPr>
            <a:noAutofit/>
          </a:bodyPr>
          <a:lstStyle>
            <a:lvl1pPr marL="0" indent="0">
              <a:lnSpc>
                <a:spcPct val="100000"/>
              </a:lnSpc>
              <a:spcBef>
                <a:spcPts val="1200"/>
              </a:spcBef>
              <a:buNone/>
              <a:defRPr sz="18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volutpat</a:t>
            </a:r>
            <a:r>
              <a:rPr lang="en-US"/>
              <a:t>. Ut </a:t>
            </a:r>
            <a:r>
              <a:rPr lang="en-US" err="1"/>
              <a:t>wisi</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a:t>
            </a:r>
            <a:r>
              <a:rPr lang="en-US" err="1"/>
              <a:t>exerci</a:t>
            </a:r>
            <a:r>
              <a:rPr lang="en-US"/>
              <a:t> </a:t>
            </a:r>
            <a:r>
              <a:rPr lang="en-US" err="1"/>
              <a:t>tation</a:t>
            </a:r>
            <a:r>
              <a:rPr lang="en-US"/>
              <a:t> </a:t>
            </a:r>
            <a:r>
              <a:rPr lang="en-US" err="1"/>
              <a:t>ullamcorper</a:t>
            </a:r>
            <a:r>
              <a:rPr lang="en-US"/>
              <a:t> </a:t>
            </a:r>
            <a:r>
              <a:rPr lang="en-US" err="1"/>
              <a:t>suscipit</a:t>
            </a:r>
            <a:r>
              <a:rPr lang="en-US"/>
              <a:t> </a:t>
            </a:r>
            <a:r>
              <a:rPr lang="en-US" err="1"/>
              <a:t>lobortis</a:t>
            </a:r>
            <a:r>
              <a:rPr lang="en-US"/>
              <a:t> </a:t>
            </a:r>
            <a:r>
              <a:rPr lang="en-US" err="1"/>
              <a:t>nisl</a:t>
            </a:r>
            <a:r>
              <a:rPr lang="en-US"/>
              <a:t>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suscipit</a:t>
            </a:r>
            <a:r>
              <a:rPr lang="en-US"/>
              <a:t>. </a:t>
            </a:r>
          </a:p>
          <a:p>
            <a:pPr lvl="0"/>
            <a:endParaRPr lang="en-US"/>
          </a:p>
        </p:txBody>
      </p:sp>
      <p:sp>
        <p:nvSpPr>
          <p:cNvPr id="17" name="Column 1">
            <a:extLst>
              <a:ext uri="{FF2B5EF4-FFF2-40B4-BE49-F238E27FC236}">
                <a16:creationId xmlns:a16="http://schemas.microsoft.com/office/drawing/2014/main" id="{C4D93840-F4DD-B843-BC4B-8AF7F98AB046}"/>
              </a:ext>
            </a:extLst>
          </p:cNvPr>
          <p:cNvSpPr>
            <a:spLocks noGrp="1"/>
          </p:cNvSpPr>
          <p:nvPr>
            <p:ph type="body" sz="quarter" idx="17" hasCustomPrompt="1"/>
          </p:nvPr>
        </p:nvSpPr>
        <p:spPr>
          <a:xfrm>
            <a:off x="675037"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
        <p:nvSpPr>
          <p:cNvPr id="18" name="Column 2">
            <a:extLst>
              <a:ext uri="{FF2B5EF4-FFF2-40B4-BE49-F238E27FC236}">
                <a16:creationId xmlns:a16="http://schemas.microsoft.com/office/drawing/2014/main" id="{A2CB17AE-D121-8144-B913-2A0997DF2C73}"/>
              </a:ext>
            </a:extLst>
          </p:cNvPr>
          <p:cNvSpPr>
            <a:spLocks noGrp="1"/>
          </p:cNvSpPr>
          <p:nvPr>
            <p:ph type="body" sz="quarter" idx="18" hasCustomPrompt="1"/>
          </p:nvPr>
        </p:nvSpPr>
        <p:spPr>
          <a:xfrm>
            <a:off x="3959492" y="4153055"/>
            <a:ext cx="2933700" cy="2196619"/>
          </a:xfrm>
          <a:prstGeom prst="rect">
            <a:avLst/>
          </a:prstGeom>
        </p:spPr>
        <p:txBody>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consectetuer</a:t>
            </a:r>
            <a:r>
              <a:rPr lang="en-US"/>
              <a:t> </a:t>
            </a:r>
            <a:r>
              <a:rPr lang="en-US" err="1"/>
              <a:t>adipiscing</a:t>
            </a:r>
            <a:endParaRPr lang="en-US"/>
          </a:p>
          <a:p>
            <a:pPr lvl="0"/>
            <a:r>
              <a:rPr lang="en-US"/>
              <a:t>Lorem ipsum dolor sit </a:t>
            </a:r>
            <a:r>
              <a:rPr lang="en-US" err="1"/>
              <a:t>amet</a:t>
            </a:r>
            <a:r>
              <a:rPr lang="en-US"/>
              <a:t>, </a:t>
            </a:r>
            <a:r>
              <a:rPr lang="en-US" err="1"/>
              <a:t>consectetuer</a:t>
            </a:r>
            <a:r>
              <a:rPr lang="en-US"/>
              <a:t> </a:t>
            </a:r>
            <a:r>
              <a:rPr lang="en-US" err="1"/>
              <a:t>adipiscing</a:t>
            </a:r>
            <a:endParaRPr lang="en-US"/>
          </a:p>
          <a:p>
            <a:pPr lvl="0"/>
            <a:endParaRPr lang="en-US"/>
          </a:p>
          <a:p>
            <a:pPr lvl="0"/>
            <a:endParaRPr lang="en-US"/>
          </a:p>
          <a:p>
            <a:pPr lvl="0"/>
            <a:endParaRPr lang="en-US"/>
          </a:p>
        </p:txBody>
      </p:sp>
    </p:spTree>
    <p:extLst>
      <p:ext uri="{BB962C8B-B14F-4D97-AF65-F5344CB8AC3E}">
        <p14:creationId xmlns:p14="http://schemas.microsoft.com/office/powerpoint/2010/main" val="139750650"/>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3 – Text Heavy / Arrow - L. H. PURPLE">
    <p:bg>
      <p:bgPr>
        <a:solidFill>
          <a:schemeClr val="accent1"/>
        </a:solidFill>
        <a:effectLst/>
      </p:bgPr>
    </p:bg>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5177BBD6-89E5-8A4C-A618-63E9F5266BD7}"/>
              </a:ext>
              <a:ext uri="{C183D7F6-B498-43B3-948B-1728B52AA6E4}">
                <adec:decorative xmlns:adec="http://schemas.microsoft.com/office/drawing/2017/decorative" val="1"/>
              </a:ext>
            </a:extLst>
          </p:cNvPr>
          <p:cNvGrpSpPr/>
          <p:nvPr userDrawn="1"/>
        </p:nvGrpSpPr>
        <p:grpSpPr>
          <a:xfrm>
            <a:off x="-1" y="1906976"/>
            <a:ext cx="11036952" cy="4441043"/>
            <a:chOff x="104353" y="1927997"/>
            <a:chExt cx="11036952" cy="4441043"/>
          </a:xfrm>
        </p:grpSpPr>
        <p:grpSp>
          <p:nvGrpSpPr>
            <p:cNvPr id="49" name="Group 48">
              <a:extLst>
                <a:ext uri="{FF2B5EF4-FFF2-40B4-BE49-F238E27FC236}">
                  <a16:creationId xmlns:a16="http://schemas.microsoft.com/office/drawing/2014/main" id="{3B25C319-2990-5F44-9E6C-9230EDFA1D64}"/>
                </a:ext>
              </a:extLst>
            </p:cNvPr>
            <p:cNvGrpSpPr/>
            <p:nvPr userDrawn="1"/>
          </p:nvGrpSpPr>
          <p:grpSpPr>
            <a:xfrm>
              <a:off x="104353" y="6149065"/>
              <a:ext cx="11036949" cy="219975"/>
              <a:chOff x="104353" y="6149065"/>
              <a:chExt cx="11036949" cy="219975"/>
            </a:xfrm>
          </p:grpSpPr>
          <p:sp>
            <p:nvSpPr>
              <p:cNvPr id="43" name="Rectangle 42">
                <a:extLst>
                  <a:ext uri="{FF2B5EF4-FFF2-40B4-BE49-F238E27FC236}">
                    <a16:creationId xmlns:a16="http://schemas.microsoft.com/office/drawing/2014/main" id="{05832D2A-E5F4-3147-B1F2-0F66239A3AFE}"/>
                  </a:ext>
                </a:extLst>
              </p:cNvPr>
              <p:cNvSpPr/>
              <p:nvPr userDrawn="1"/>
            </p:nvSpPr>
            <p:spPr>
              <a:xfrm>
                <a:off x="104354" y="6149065"/>
                <a:ext cx="10903308" cy="1167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1BE06FC-1F60-7648-8CD3-2993C5D1A6AB}"/>
                  </a:ext>
                </a:extLst>
              </p:cNvPr>
              <p:cNvSpPr/>
              <p:nvPr userDrawn="1"/>
            </p:nvSpPr>
            <p:spPr>
              <a:xfrm>
                <a:off x="104353" y="6252329"/>
                <a:ext cx="11036949" cy="116711"/>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E7E466A8-3EE2-8347-9B9C-FE56409F0248}"/>
                </a:ext>
              </a:extLst>
            </p:cNvPr>
            <p:cNvGrpSpPr/>
            <p:nvPr userDrawn="1"/>
          </p:nvGrpSpPr>
          <p:grpSpPr>
            <a:xfrm>
              <a:off x="10905626" y="1927997"/>
              <a:ext cx="235679" cy="4375137"/>
              <a:chOff x="10905626" y="1927997"/>
              <a:chExt cx="235679" cy="4375137"/>
            </a:xfrm>
          </p:grpSpPr>
          <p:sp>
            <p:nvSpPr>
              <p:cNvPr id="51" name="Rectangle 50">
                <a:extLst>
                  <a:ext uri="{FF2B5EF4-FFF2-40B4-BE49-F238E27FC236}">
                    <a16:creationId xmlns:a16="http://schemas.microsoft.com/office/drawing/2014/main" id="{CB74D01D-AF7D-F546-9D97-25EB36CB7AB2}"/>
                  </a:ext>
                </a:extLst>
              </p:cNvPr>
              <p:cNvSpPr/>
              <p:nvPr userDrawn="1"/>
            </p:nvSpPr>
            <p:spPr>
              <a:xfrm rot="16200000">
                <a:off x="8803357" y="4030266"/>
                <a:ext cx="4322375" cy="1178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DE4EF2A-625F-DE47-B16E-96317A6EF3C6}"/>
                  </a:ext>
                </a:extLst>
              </p:cNvPr>
              <p:cNvSpPr/>
              <p:nvPr userDrawn="1"/>
            </p:nvSpPr>
            <p:spPr>
              <a:xfrm rot="16200000">
                <a:off x="8921198" y="4083028"/>
                <a:ext cx="4322373" cy="117840"/>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Footer Placeholder 1">
            <a:extLst>
              <a:ext uri="{FF2B5EF4-FFF2-40B4-BE49-F238E27FC236}">
                <a16:creationId xmlns:a16="http://schemas.microsoft.com/office/drawing/2014/main" id="{C399DEEC-FB65-6B40-99C0-B38B502ABA32}"/>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28" name="Chapter Title">
            <a:extLst>
              <a:ext uri="{FF2B5EF4-FFF2-40B4-BE49-F238E27FC236}">
                <a16:creationId xmlns:a16="http://schemas.microsoft.com/office/drawing/2014/main" id="{43C2F540-BC4F-4F4B-A13F-64EFF4C3B670}"/>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9" name="Pg">
            <a:extLst>
              <a:ext uri="{FF2B5EF4-FFF2-40B4-BE49-F238E27FC236}">
                <a16:creationId xmlns:a16="http://schemas.microsoft.com/office/drawing/2014/main" id="{A8099171-5756-5C41-97AC-1AFF8DDD9B63}"/>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bg1"/>
                </a:solidFill>
                <a:latin typeface="Arial" panose="020B0604020202020204" pitchFamily="34" charset="0"/>
                <a:cs typeface="Arial" panose="020B0604020202020204" pitchFamily="34" charset="0"/>
              </a:rPr>
              <a:t>‹#›</a:t>
            </a:fld>
            <a:endParaRPr lang="en-US" sz="1400">
              <a:solidFill>
                <a:schemeClr val="bg1"/>
              </a:solidFill>
              <a:latin typeface="Arial" panose="020B0604020202020204" pitchFamily="34" charset="0"/>
              <a:cs typeface="Arial" panose="020B0604020202020204" pitchFamily="34" charset="0"/>
            </a:endParaRPr>
          </a:p>
        </p:txBody>
      </p:sp>
      <p:sp>
        <p:nvSpPr>
          <p:cNvPr id="27" name="Title 1">
            <a:extLst>
              <a:ext uri="{FF2B5EF4-FFF2-40B4-BE49-F238E27FC236}">
                <a16:creationId xmlns:a16="http://schemas.microsoft.com/office/drawing/2014/main" id="{CE4F8156-A223-6D49-A819-DDA0DC712A4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26" name="Column 1">
            <a:extLst>
              <a:ext uri="{FF2B5EF4-FFF2-40B4-BE49-F238E27FC236}">
                <a16:creationId xmlns:a16="http://schemas.microsoft.com/office/drawing/2014/main" id="{D0E48077-2819-8A49-A05C-6703D2804F95}"/>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30" name="Column 2">
            <a:extLst>
              <a:ext uri="{FF2B5EF4-FFF2-40B4-BE49-F238E27FC236}">
                <a16:creationId xmlns:a16="http://schemas.microsoft.com/office/drawing/2014/main" id="{92FCC806-979D-BB45-BD58-D2DFE35FAEEB}"/>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
        <p:nvSpPr>
          <p:cNvPr id="25" name="Rectangle 24">
            <a:extLst>
              <a:ext uri="{FF2B5EF4-FFF2-40B4-BE49-F238E27FC236}">
                <a16:creationId xmlns:a16="http://schemas.microsoft.com/office/drawing/2014/main" id="{28AE9936-C68C-984D-9603-1C7034E7A6FB}"/>
              </a:ext>
            </a:extLst>
          </p:cNvPr>
          <p:cNvSpPr/>
          <p:nvPr userDrawn="1"/>
        </p:nvSpPr>
        <p:spPr>
          <a:xfrm>
            <a:off x="10801273" y="1847141"/>
            <a:ext cx="1390728" cy="112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1044B17-CB28-C14B-ACDF-910538591313}"/>
              </a:ext>
            </a:extLst>
          </p:cNvPr>
          <p:cNvSpPr/>
          <p:nvPr userDrawn="1"/>
        </p:nvSpPr>
        <p:spPr>
          <a:xfrm>
            <a:off x="10978030" y="1959742"/>
            <a:ext cx="1213970" cy="118668"/>
          </a:xfrm>
          <a:prstGeom prst="rect">
            <a:avLst/>
          </a:prstGeom>
          <a:solidFill>
            <a:srgbClr val="E3B9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1856773"/>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3 – Text Heavy / Arrow - RE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F32332A-D1E5-0344-8F4A-15782F24E227}"/>
              </a:ext>
              <a:ext uri="{C183D7F6-B498-43B3-948B-1728B52AA6E4}">
                <adec:decorative xmlns:adec="http://schemas.microsoft.com/office/drawing/2017/decorative" val="1"/>
              </a:ext>
            </a:extLst>
          </p:cNvPr>
          <p:cNvGrpSpPr/>
          <p:nvPr userDrawn="1"/>
        </p:nvGrpSpPr>
        <p:grpSpPr>
          <a:xfrm>
            <a:off x="-14169" y="1205032"/>
            <a:ext cx="11851251" cy="5142543"/>
            <a:chOff x="-14169" y="507347"/>
            <a:chExt cx="11851251" cy="5142543"/>
          </a:xfrm>
          <a:solidFill>
            <a:schemeClr val="accent1"/>
          </a:solidFill>
        </p:grpSpPr>
        <p:sp>
          <p:nvSpPr>
            <p:cNvPr id="10" name="Rectangle 9">
              <a:extLst>
                <a:ext uri="{FF2B5EF4-FFF2-40B4-BE49-F238E27FC236}">
                  <a16:creationId xmlns:a16="http://schemas.microsoft.com/office/drawing/2014/main" id="{5D639499-1066-AF40-AE90-26A09D51A0AE}"/>
                </a:ext>
              </a:extLst>
            </p:cNvPr>
            <p:cNvSpPr/>
            <p:nvPr/>
          </p:nvSpPr>
          <p:spPr>
            <a:xfrm>
              <a:off x="-14169" y="5425748"/>
              <a:ext cx="11151988"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41F98C-5BFA-6740-9613-30D0EA32ABE5}"/>
                </a:ext>
              </a:extLst>
            </p:cNvPr>
            <p:cNvSpPr/>
            <p:nvPr userDrawn="1"/>
          </p:nvSpPr>
          <p:spPr>
            <a:xfrm rot="16200000">
              <a:off x="8840690" y="3352762"/>
              <a:ext cx="4364259" cy="22999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82A5495-6A16-7E4F-A10F-15796EDFE106}"/>
                </a:ext>
              </a:extLst>
            </p:cNvPr>
            <p:cNvGrpSpPr/>
            <p:nvPr userDrawn="1"/>
          </p:nvGrpSpPr>
          <p:grpSpPr>
            <a:xfrm>
              <a:off x="10907820" y="507347"/>
              <a:ext cx="929262" cy="929262"/>
              <a:chOff x="10912844" y="507347"/>
              <a:chExt cx="929262" cy="929262"/>
            </a:xfrm>
            <a:grpFill/>
          </p:grpSpPr>
          <p:sp>
            <p:nvSpPr>
              <p:cNvPr id="18" name="Parallelogram 17">
                <a:extLst>
                  <a:ext uri="{FF2B5EF4-FFF2-40B4-BE49-F238E27FC236}">
                    <a16:creationId xmlns:a16="http://schemas.microsoft.com/office/drawing/2014/main" id="{621988DE-95DC-EE45-B046-15D64BBAD7B4}"/>
                  </a:ext>
                </a:extLst>
              </p:cNvPr>
              <p:cNvSpPr/>
              <p:nvPr userDrawn="1"/>
            </p:nvSpPr>
            <p:spPr>
              <a:xfrm>
                <a:off x="10912844" y="508806"/>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8C4E5648-7B44-9343-B639-CE2FCAA69CE2}"/>
                  </a:ext>
                </a:extLst>
              </p:cNvPr>
              <p:cNvSpPr/>
              <p:nvPr userDrawn="1"/>
            </p:nvSpPr>
            <p:spPr>
              <a:xfrm rot="5400000" flipH="1">
                <a:off x="11261504" y="859182"/>
                <a:ext cx="929262" cy="225591"/>
              </a:xfrm>
              <a:prstGeom prst="parallelogram">
                <a:avLst>
                  <a:gd name="adj" fmla="val 9634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86DBC325-AACD-E348-B1CE-AA37A6B0B9CF}"/>
                </a:ext>
              </a:extLst>
            </p:cNvPr>
            <p:cNvSpPr/>
            <p:nvPr/>
          </p:nvSpPr>
          <p:spPr>
            <a:xfrm rot="8100000">
              <a:off x="10845762" y="910161"/>
              <a:ext cx="960307" cy="22414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07360358-6D06-CC44-8D16-DB5DC5849513}"/>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20" name="Chapter Title">
            <a:extLst>
              <a:ext uri="{FF2B5EF4-FFF2-40B4-BE49-F238E27FC236}">
                <a16:creationId xmlns:a16="http://schemas.microsoft.com/office/drawing/2014/main" id="{7C7FF68D-EE65-2F48-93AE-190A7B1020A9}"/>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3" name="Pg">
            <a:extLst>
              <a:ext uri="{FF2B5EF4-FFF2-40B4-BE49-F238E27FC236}">
                <a16:creationId xmlns:a16="http://schemas.microsoft.com/office/drawing/2014/main" id="{74E3B440-1518-AF4D-8F84-A9675B04F0AB}"/>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3612D239-8581-4C4B-90B8-B54512088E1B}"/>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7" name="Column 1">
            <a:extLst>
              <a:ext uri="{FF2B5EF4-FFF2-40B4-BE49-F238E27FC236}">
                <a16:creationId xmlns:a16="http://schemas.microsoft.com/office/drawing/2014/main" id="{599A04D7-A149-394C-B40F-92490463FE9B}"/>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2" name="Column 2">
            <a:extLst>
              <a:ext uri="{FF2B5EF4-FFF2-40B4-BE49-F238E27FC236}">
                <a16:creationId xmlns:a16="http://schemas.microsoft.com/office/drawing/2014/main" id="{F5F1C930-B750-C841-B8C0-548499F4AFC7}"/>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2404070602"/>
      </p:ext>
    </p:extLst>
  </p:cSld>
  <p:clrMapOvr>
    <a:masterClrMapping/>
  </p:clrMapOvr>
  <p:extLst>
    <p:ext uri="{DCECCB84-F9BA-43D5-87BE-67443E8EF086}">
      <p15:sldGuideLst xmlns:p15="http://schemas.microsoft.com/office/powerpoint/2012/main">
        <p15:guide id="4" orient="horz" pos="4200" userDrawn="1">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4 – Text Heavy - WHITE">
    <p:spTree>
      <p:nvGrpSpPr>
        <p:cNvPr id="1" name=""/>
        <p:cNvGrpSpPr/>
        <p:nvPr/>
      </p:nvGrpSpPr>
      <p:grpSpPr>
        <a:xfrm>
          <a:off x="0" y="0"/>
          <a:ext cx="0" cy="0"/>
          <a:chOff x="0" y="0"/>
          <a:chExt cx="0" cy="0"/>
        </a:xfrm>
      </p:grpSpPr>
      <p:sp>
        <p:nvSpPr>
          <p:cNvPr id="9" name="Chapter Title">
            <a:extLst>
              <a:ext uri="{FF2B5EF4-FFF2-40B4-BE49-F238E27FC236}">
                <a16:creationId xmlns:a16="http://schemas.microsoft.com/office/drawing/2014/main" id="{6270A90D-500C-E74E-8060-95448D45EE96}"/>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2" name="Footer Placeholder 1">
            <a:extLst>
              <a:ext uri="{FF2B5EF4-FFF2-40B4-BE49-F238E27FC236}">
                <a16:creationId xmlns:a16="http://schemas.microsoft.com/office/drawing/2014/main" id="{547549A0-DD2F-6C43-86AE-FF641D1700A1}"/>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12" name="Pg">
            <a:extLst>
              <a:ext uri="{FF2B5EF4-FFF2-40B4-BE49-F238E27FC236}">
                <a16:creationId xmlns:a16="http://schemas.microsoft.com/office/drawing/2014/main" id="{BF1DBC1E-7F69-B843-B19E-79A078D9478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AF4E5FD-8EB6-BE45-B712-8F1275A7C80A}"/>
              </a:ext>
            </a:extLst>
          </p:cNvPr>
          <p:cNvSpPr>
            <a:spLocks noGrp="1"/>
          </p:cNvSpPr>
          <p:nvPr>
            <p:ph type="title" hasCustomPrompt="1"/>
          </p:nvPr>
        </p:nvSpPr>
        <p:spPr>
          <a:xfrm>
            <a:off x="633873" y="1020117"/>
            <a:ext cx="10750091" cy="365379"/>
          </a:xfrm>
        </p:spPr>
        <p:txBody>
          <a:bodyPr/>
          <a:lstStyle>
            <a:lvl1pPr>
              <a:defRPr>
                <a:solidFill>
                  <a:schemeClr val="tx1"/>
                </a:solidFill>
              </a:defRPr>
            </a:lvl1pPr>
          </a:lstStyle>
          <a:p>
            <a:r>
              <a:rPr lang="en-US"/>
              <a:t>Click to edit Slide Title</a:t>
            </a:r>
          </a:p>
        </p:txBody>
      </p:sp>
      <p:sp>
        <p:nvSpPr>
          <p:cNvPr id="18" name="Column 1">
            <a:extLst>
              <a:ext uri="{FF2B5EF4-FFF2-40B4-BE49-F238E27FC236}">
                <a16:creationId xmlns:a16="http://schemas.microsoft.com/office/drawing/2014/main" id="{D98A9DBF-922D-A54A-AEA9-91C2162DC5FC}"/>
              </a:ext>
            </a:extLst>
          </p:cNvPr>
          <p:cNvSpPr>
            <a:spLocks noGrp="1"/>
          </p:cNvSpPr>
          <p:nvPr>
            <p:ph type="body" sz="quarter" idx="16" hasCustomPrompt="1"/>
          </p:nvPr>
        </p:nvSpPr>
        <p:spPr>
          <a:xfrm>
            <a:off x="677634" y="1736496"/>
            <a:ext cx="3201988" cy="4374092"/>
          </a:xfrm>
          <a:prstGeom prst="rect">
            <a:avLst/>
          </a:prstGeom>
        </p:spPr>
        <p:txBody>
          <a:bodyPr>
            <a:normAutofit/>
          </a:bodyPr>
          <a:lstStyle>
            <a:lvl1pPr marL="0" indent="0">
              <a:lnSpc>
                <a:spcPct val="100000"/>
              </a:lnSpc>
              <a:spcBef>
                <a:spcPts val="0"/>
              </a:spcBef>
              <a:buNone/>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r>
              <a:rPr lang="en-US" b="1">
                <a:solidFill>
                  <a:srgbClr val="333333"/>
                </a:solidFill>
                <a:latin typeface="Arial" panose="020B0604020202020204" pitchFamily="34" charset="0"/>
                <a:cs typeface="Arial" panose="020B0604020202020204" pitchFamily="34" charset="0"/>
              </a:rPr>
              <a:t> </a:t>
            </a:r>
            <a:r>
              <a:rPr lang="en-US"/>
              <a:t>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a:t>
            </a:r>
          </a:p>
          <a:p>
            <a:pPr lvl="0"/>
            <a:endParaRPr lang="en-US"/>
          </a:p>
        </p:txBody>
      </p:sp>
      <p:sp>
        <p:nvSpPr>
          <p:cNvPr id="16" name="Column 2">
            <a:extLst>
              <a:ext uri="{FF2B5EF4-FFF2-40B4-BE49-F238E27FC236}">
                <a16:creationId xmlns:a16="http://schemas.microsoft.com/office/drawing/2014/main" id="{6F862A84-E061-8143-BCE7-4C9B9A9B5E54}"/>
              </a:ext>
            </a:extLst>
          </p:cNvPr>
          <p:cNvSpPr>
            <a:spLocks noGrp="1"/>
          </p:cNvSpPr>
          <p:nvPr>
            <p:ph type="body" sz="quarter" idx="17" hasCustomPrompt="1"/>
          </p:nvPr>
        </p:nvSpPr>
        <p:spPr>
          <a:xfrm>
            <a:off x="4199078" y="1738591"/>
            <a:ext cx="6053560" cy="4168775"/>
          </a:xfrm>
          <a:prstGeom prst="rect">
            <a:avLst/>
          </a:prstGeom>
        </p:spPr>
        <p:txBody>
          <a:bodyPr>
            <a:noAutofit/>
          </a:bodyPr>
          <a:lstStyle>
            <a:lvl1pPr>
              <a:lnSpc>
                <a:spcPct val="100000"/>
              </a:lnSpc>
              <a:spcBef>
                <a:spcPts val="0"/>
              </a:spcBef>
              <a:defRPr sz="1800"/>
            </a:lvl1pPr>
          </a:lstStyle>
          <a:p>
            <a:pPr>
              <a:spcBef>
                <a:spcPts val="1800"/>
              </a:spcBef>
            </a:pPr>
            <a:r>
              <a:rPr lang="en-US" b="1">
                <a:solidFill>
                  <a:srgbClr val="E21A23"/>
                </a:solidFill>
                <a:latin typeface="Arial" panose="020B0604020202020204" pitchFamily="34" charset="0"/>
                <a:cs typeface="Arial" panose="020B0604020202020204" pitchFamily="34" charset="0"/>
              </a:rPr>
              <a:t>Lorem ipsum</a:t>
            </a:r>
            <a:endParaRPr lang="en-US">
              <a:solidFill>
                <a:srgbClr val="333333"/>
              </a:solidFill>
              <a:latin typeface="Arial" panose="020B0604020202020204" pitchFamily="34" charset="0"/>
              <a:cs typeface="Arial" panose="020B0604020202020204" pitchFamily="34" charset="0"/>
            </a:endParaRP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Vivamus</a:t>
            </a:r>
            <a:r>
              <a:rPr lang="en-US">
                <a:latin typeface="Arial" panose="020B0604020202020204" pitchFamily="34" charset="0"/>
                <a:cs typeface="Arial" panose="020B0604020202020204" pitchFamily="34" charset="0"/>
              </a:rPr>
              <a:t> magna </a:t>
            </a:r>
            <a:r>
              <a:rPr lang="en-US" err="1">
                <a:latin typeface="Arial" panose="020B0604020202020204" pitchFamily="34" charset="0"/>
                <a:cs typeface="Arial" panose="020B0604020202020204" pitchFamily="34" charset="0"/>
              </a:rPr>
              <a:t>justo</a:t>
            </a:r>
            <a:r>
              <a:rPr lang="en-US">
                <a:latin typeface="Arial" panose="020B0604020202020204" pitchFamily="34" charset="0"/>
                <a:cs typeface="Arial" panose="020B0604020202020204" pitchFamily="34" charset="0"/>
              </a:rPr>
              <a:t>, lacinia </a:t>
            </a:r>
            <a:r>
              <a:rPr lang="en-US" err="1">
                <a:latin typeface="Arial" panose="020B0604020202020204" pitchFamily="34" charset="0"/>
                <a:cs typeface="Arial" panose="020B0604020202020204" pitchFamily="34" charset="0"/>
              </a:rPr>
              <a:t>eget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consectetur</a:t>
            </a:r>
            <a:r>
              <a:rPr lang="en-US">
                <a:latin typeface="Arial" panose="020B0604020202020204" pitchFamily="34" charset="0"/>
                <a:cs typeface="Arial" panose="020B0604020202020204" pitchFamily="34" charset="0"/>
              </a:rPr>
              <a:t> sed, convallis at </a:t>
            </a:r>
            <a:r>
              <a:rPr lang="en-US" err="1">
                <a:latin typeface="Arial" panose="020B0604020202020204" pitchFamily="34" charset="0"/>
                <a:cs typeface="Arial" panose="020B0604020202020204" pitchFamily="34" charset="0"/>
              </a:rPr>
              <a:t>tellus</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Praesent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sapien</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massa</a:t>
            </a:r>
            <a:r>
              <a:rPr lang="en-US">
                <a:latin typeface="Arial" panose="020B0604020202020204" pitchFamily="34" charset="0"/>
                <a:cs typeface="Arial" panose="020B0604020202020204" pitchFamily="34" charset="0"/>
              </a:rPr>
              <a:t>, convallis a </a:t>
            </a:r>
            <a:r>
              <a:rPr lang="en-US" err="1">
                <a:latin typeface="Arial" panose="020B0604020202020204" pitchFamily="34" charset="0"/>
                <a:cs typeface="Arial" panose="020B0604020202020204" pitchFamily="34" charset="0"/>
              </a:rPr>
              <a:t>pellentesque</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nec</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egestas</a:t>
            </a:r>
            <a:r>
              <a:rPr lang="en-US">
                <a:latin typeface="Arial" panose="020B0604020202020204" pitchFamily="34" charset="0"/>
                <a:cs typeface="Arial" panose="020B0604020202020204" pitchFamily="34" charset="0"/>
              </a:rPr>
              <a:t> non nisi.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Vestibulum ac diam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quam</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vehicula</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elementum</a:t>
            </a:r>
            <a:r>
              <a:rPr lang="en-US">
                <a:latin typeface="Arial" panose="020B0604020202020204" pitchFamily="34" charset="0"/>
                <a:cs typeface="Arial" panose="020B0604020202020204" pitchFamily="34" charset="0"/>
              </a:rPr>
              <a:t> sed sit </a:t>
            </a:r>
            <a:r>
              <a:rPr lang="en-US" err="1">
                <a:latin typeface="Arial" panose="020B0604020202020204" pitchFamily="34" charset="0"/>
                <a:cs typeface="Arial" panose="020B0604020202020204" pitchFamily="34" charset="0"/>
              </a:rPr>
              <a:t>amet</a:t>
            </a:r>
            <a:r>
              <a:rPr lang="en-US">
                <a:latin typeface="Arial" panose="020B0604020202020204" pitchFamily="34" charset="0"/>
                <a:cs typeface="Arial" panose="020B0604020202020204" pitchFamily="34" charset="0"/>
              </a:rPr>
              <a:t> dui.</a:t>
            </a:r>
          </a:p>
          <a:p>
            <a:pPr marL="342900" indent="-342900">
              <a:spcBef>
                <a:spcPts val="1800"/>
              </a:spcBef>
              <a:buFont typeface="+mj-lt"/>
              <a:buAutoNum type="arabicPeriod"/>
            </a:pPr>
            <a:r>
              <a:rPr lang="en-US">
                <a:latin typeface="Arial" panose="020B0604020202020204" pitchFamily="34" charset="0"/>
                <a:cs typeface="Arial" panose="020B0604020202020204" pitchFamily="34" charset="0"/>
              </a:rPr>
              <a:t>Sed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lectus</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nibh</a:t>
            </a:r>
            <a:r>
              <a:rPr lang="en-US">
                <a:latin typeface="Arial" panose="020B0604020202020204" pitchFamily="34" charset="0"/>
                <a:cs typeface="Arial" panose="020B0604020202020204" pitchFamily="34" charset="0"/>
              </a:rPr>
              <a:t>.</a:t>
            </a:r>
          </a:p>
          <a:p>
            <a:pPr marL="342900" indent="-342900">
              <a:spcBef>
                <a:spcPts val="1800"/>
              </a:spcBef>
              <a:buFont typeface="+mj-lt"/>
              <a:buAutoNum type="arabicPeriod"/>
            </a:pPr>
            <a:r>
              <a:rPr lang="en-US" err="1">
                <a:latin typeface="Arial" panose="020B0604020202020204" pitchFamily="34" charset="0"/>
                <a:cs typeface="Arial" panose="020B0604020202020204" pitchFamily="34" charset="0"/>
              </a:rPr>
              <a:t>Curbitur</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arcu</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erat</a:t>
            </a:r>
            <a:r>
              <a:rPr lang="en-US">
                <a:latin typeface="Arial" panose="020B0604020202020204" pitchFamily="34" charset="0"/>
                <a:cs typeface="Arial" panose="020B0604020202020204" pitchFamily="34" charset="0"/>
              </a:rPr>
              <a:t>, </a:t>
            </a:r>
            <a:r>
              <a:rPr lang="en-US" err="1">
                <a:latin typeface="Arial" panose="020B0604020202020204" pitchFamily="34" charset="0"/>
                <a:cs typeface="Arial" panose="020B0604020202020204" pitchFamily="34" charset="0"/>
              </a:rPr>
              <a:t>accumsan</a:t>
            </a:r>
            <a:r>
              <a:rPr lang="en-US">
                <a:latin typeface="Arial" panose="020B0604020202020204" pitchFamily="34" charset="0"/>
                <a:cs typeface="Arial" panose="020B0604020202020204" pitchFamily="34" charset="0"/>
              </a:rPr>
              <a:t> id </a:t>
            </a:r>
            <a:r>
              <a:rPr lang="en-US" err="1">
                <a:latin typeface="Arial" panose="020B0604020202020204" pitchFamily="34" charset="0"/>
                <a:cs typeface="Arial" panose="020B0604020202020204" pitchFamily="34" charset="0"/>
              </a:rPr>
              <a:t>imperdiet</a:t>
            </a:r>
            <a:r>
              <a:rPr lang="en-US">
                <a:latin typeface="Arial" panose="020B0604020202020204" pitchFamily="34" charset="0"/>
                <a:cs typeface="Arial" panose="020B0604020202020204" pitchFamily="34" charset="0"/>
              </a:rPr>
              <a:t> et, </a:t>
            </a:r>
            <a:r>
              <a:rPr lang="en-US" err="1">
                <a:latin typeface="Arial" panose="020B0604020202020204" pitchFamily="34" charset="0"/>
                <a:cs typeface="Arial" panose="020B0604020202020204" pitchFamily="34" charset="0"/>
              </a:rPr>
              <a:t>porttitor</a:t>
            </a:r>
            <a:r>
              <a:rPr lang="en-US">
                <a:latin typeface="Arial" panose="020B0604020202020204" pitchFamily="34" charset="0"/>
                <a:cs typeface="Arial" panose="020B0604020202020204" pitchFamily="34" charset="0"/>
              </a:rPr>
              <a:t> at sem.</a:t>
            </a:r>
          </a:p>
          <a:p>
            <a:pPr lvl="0"/>
            <a:endParaRPr lang="en-US"/>
          </a:p>
        </p:txBody>
      </p:sp>
    </p:spTree>
    <p:extLst>
      <p:ext uri="{BB962C8B-B14F-4D97-AF65-F5344CB8AC3E}">
        <p14:creationId xmlns:p14="http://schemas.microsoft.com/office/powerpoint/2010/main" val="1341495990"/>
      </p:ext>
    </p:extLst>
  </p:cSld>
  <p:clrMapOvr>
    <a:masterClrMapping/>
  </p:clrMapOvr>
  <p:extLst>
    <p:ext uri="{DCECCB84-F9BA-43D5-87BE-67443E8EF086}">
      <p15:sldGuideLst xmlns:p15="http://schemas.microsoft.com/office/powerpoint/2012/main">
        <p15:guide id="4" orient="horz" pos="3336">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 - Pie Charts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648C4D-D816-204A-B723-761FDB294138}"/>
              </a:ext>
              <a:ext uri="{C183D7F6-B498-43B3-948B-1728B52AA6E4}">
                <adec:decorative xmlns:adec="http://schemas.microsoft.com/office/drawing/2017/decorative" val="1"/>
              </a:ext>
            </a:extLst>
          </p:cNvPr>
          <p:cNvSpPr>
            <a:spLocks noGrp="1"/>
          </p:cNvSpPr>
          <p:nvPr>
            <p:ph type="ftr" sz="quarter" idx="19"/>
          </p:nvPr>
        </p:nvSpPr>
        <p:spPr/>
        <p:txBody>
          <a:bodyPr/>
          <a:lstStyle/>
          <a:p>
            <a:r>
              <a:rPr lang="en-US"/>
              <a:t>Making the Most of Your Course Tools</a:t>
            </a:r>
          </a:p>
        </p:txBody>
      </p:sp>
      <p:sp>
        <p:nvSpPr>
          <p:cNvPr id="10" name="Chapter Title">
            <a:extLst>
              <a:ext uri="{FF2B5EF4-FFF2-40B4-BE49-F238E27FC236}">
                <a16:creationId xmlns:a16="http://schemas.microsoft.com/office/drawing/2014/main" id="{53281EAB-F476-BB40-9FAD-E65D90D2C35A}"/>
              </a:ext>
              <a:ext uri="{C183D7F6-B498-43B3-948B-1728B52AA6E4}">
                <adec:decorative xmlns:adec="http://schemas.microsoft.com/office/drawing/2017/decorative" val="1"/>
              </a:ext>
            </a:extLst>
          </p:cNvPr>
          <p:cNvSpPr>
            <a:spLocks noGrp="1"/>
          </p:cNvSpPr>
          <p:nvPr>
            <p:ph type="body" sz="quarter" idx="1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TextBox 11">
            <a:extLst>
              <a:ext uri="{FF2B5EF4-FFF2-40B4-BE49-F238E27FC236}">
                <a16:creationId xmlns:a16="http://schemas.microsoft.com/office/drawing/2014/main" id="{C7390110-5AD8-874C-AE1F-E0FB2ECFB949}"/>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C5A7534-3DAA-9741-9B2A-18B0C4851A14}"/>
              </a:ext>
            </a:extLst>
          </p:cNvPr>
          <p:cNvSpPr>
            <a:spLocks noGrp="1"/>
          </p:cNvSpPr>
          <p:nvPr>
            <p:ph type="title" hasCustomPrompt="1"/>
          </p:nvPr>
        </p:nvSpPr>
        <p:spPr>
          <a:xfrm>
            <a:off x="673004" y="1168329"/>
            <a:ext cx="2942212" cy="748230"/>
          </a:xfrm>
        </p:spPr>
        <p:txBody>
          <a:bodyPr/>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12A4A311-C970-5B47-B8B4-279475D83431}"/>
              </a:ext>
            </a:extLst>
          </p:cNvPr>
          <p:cNvSpPr>
            <a:spLocks noGrp="1"/>
          </p:cNvSpPr>
          <p:nvPr>
            <p:ph type="body" sz="quarter" idx="16" hasCustomPrompt="1"/>
          </p:nvPr>
        </p:nvSpPr>
        <p:spPr>
          <a:xfrm>
            <a:off x="686552" y="2064520"/>
            <a:ext cx="4222331" cy="343482"/>
          </a:xfrm>
          <a:prstGeom prst="rect">
            <a:avLst/>
          </a:prstGeom>
        </p:spPr>
        <p:txBody>
          <a:bodyPr>
            <a:normAutofit/>
          </a:bodyPr>
          <a:lstStyle>
            <a:lvl1pPr marL="0" indent="0">
              <a:buNone/>
              <a:defRPr sz="1800" b="1"/>
            </a:lvl1pPr>
          </a:lstStyle>
          <a:p>
            <a:pPr lvl="0"/>
            <a:r>
              <a:rPr lang="en-US"/>
              <a:t>Chart Heading Title Case</a:t>
            </a:r>
          </a:p>
          <a:p>
            <a:pPr lvl="0"/>
            <a:endParaRPr lang="en-US"/>
          </a:p>
        </p:txBody>
      </p:sp>
      <p:sp>
        <p:nvSpPr>
          <p:cNvPr id="16" name="Body text">
            <a:extLst>
              <a:ext uri="{FF2B5EF4-FFF2-40B4-BE49-F238E27FC236}">
                <a16:creationId xmlns:a16="http://schemas.microsoft.com/office/drawing/2014/main" id="{94A1DD1E-0FD4-334D-AC0E-B10F7CCB6E20}"/>
              </a:ext>
            </a:extLst>
          </p:cNvPr>
          <p:cNvSpPr>
            <a:spLocks noGrp="1"/>
          </p:cNvSpPr>
          <p:nvPr>
            <p:ph type="body" sz="quarter" idx="17" hasCustomPrompt="1"/>
          </p:nvPr>
        </p:nvSpPr>
        <p:spPr>
          <a:xfrm>
            <a:off x="702595" y="2898212"/>
            <a:ext cx="4603750" cy="3451463"/>
          </a:xfrm>
          <a:prstGeom prst="rect">
            <a:avLst/>
          </a:prstGeom>
        </p:spPr>
        <p:txBody>
          <a:bodyPr>
            <a:noAutofit/>
          </a:bodyPr>
          <a:lstStyle>
            <a:lvl1pPr marL="285750" indent="-285750">
              <a:lnSpc>
                <a:spcPct val="100000"/>
              </a:lnSpc>
              <a:spcBef>
                <a:spcPts val="1200"/>
              </a:spcBef>
              <a:buFont typeface="Arial" panose="020B0604020202020204" pitchFamily="34" charset="0"/>
              <a:buChar char="•"/>
              <a:defRPr sz="1800"/>
            </a:lvl1pPr>
          </a:lstStyle>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r>
              <a:rPr lang="en-US"/>
              <a:t>Sed diam </a:t>
            </a:r>
            <a:r>
              <a:rPr lang="en-US" err="1"/>
              <a:t>nonummy</a:t>
            </a:r>
            <a:r>
              <a:rPr lang="en-US"/>
              <a:t> </a:t>
            </a:r>
            <a:r>
              <a:rPr lang="en-US" err="1"/>
              <a:t>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a:t>
            </a:r>
          </a:p>
          <a:p>
            <a:pPr lvl="0"/>
            <a:r>
              <a:rPr lang="en-US" err="1"/>
              <a:t>Elitsed</a:t>
            </a:r>
            <a:r>
              <a:rPr lang="en-US"/>
              <a:t> diam </a:t>
            </a:r>
            <a:r>
              <a:rPr lang="en-US" err="1"/>
              <a:t>nonumm</a:t>
            </a:r>
            <a:r>
              <a:rPr lang="en-US"/>
              <a:t> </a:t>
            </a:r>
            <a:r>
              <a:rPr lang="en-US" err="1"/>
              <a:t>ynibh</a:t>
            </a:r>
            <a:r>
              <a:rPr lang="en-US"/>
              <a:t> </a:t>
            </a:r>
            <a:r>
              <a:rPr lang="en-US" err="1"/>
              <a:t>euismod</a:t>
            </a:r>
            <a:r>
              <a:rPr lang="en-US"/>
              <a:t> </a:t>
            </a:r>
            <a:r>
              <a:rPr lang="en-US" err="1"/>
              <a:t>tincidunt</a:t>
            </a:r>
            <a:r>
              <a:rPr lang="en-US"/>
              <a:t> </a:t>
            </a:r>
            <a:r>
              <a:rPr lang="en-US" err="1"/>
              <a:t>ut</a:t>
            </a:r>
            <a:r>
              <a:rPr lang="en-US"/>
              <a:t> </a:t>
            </a:r>
            <a:r>
              <a:rPr lang="en-US" err="1"/>
              <a:t>laoreet</a:t>
            </a:r>
            <a:r>
              <a:rPr lang="en-US"/>
              <a:t> dolore magna </a:t>
            </a:r>
            <a:r>
              <a:rPr lang="en-US" err="1"/>
              <a:t>aliquam</a:t>
            </a:r>
            <a:r>
              <a:rPr lang="en-US"/>
              <a:t> </a:t>
            </a:r>
            <a:r>
              <a:rPr lang="en-US" err="1"/>
              <a:t>erat</a:t>
            </a:r>
            <a:r>
              <a:rPr lang="en-US"/>
              <a:t> </a:t>
            </a:r>
            <a:r>
              <a:rPr lang="en-US" err="1"/>
              <a:t>volu</a:t>
            </a:r>
            <a:r>
              <a:rPr lang="en-US"/>
              <a:t> </a:t>
            </a:r>
            <a:r>
              <a:rPr lang="en-US" err="1"/>
              <a:t>ter</a:t>
            </a:r>
            <a:r>
              <a:rPr lang="en-US"/>
              <a:t> pat dolore.</a:t>
            </a:r>
          </a:p>
          <a:p>
            <a:pPr lvl="0"/>
            <a:r>
              <a:rPr lang="en-US"/>
              <a:t>Lorem ipsum dolor sit </a:t>
            </a:r>
            <a:r>
              <a:rPr lang="en-US" err="1"/>
              <a:t>amet</a:t>
            </a:r>
            <a:r>
              <a:rPr lang="en-US"/>
              <a:t> </a:t>
            </a:r>
            <a:r>
              <a:rPr lang="en-US" err="1"/>
              <a:t>consec</a:t>
            </a:r>
            <a:r>
              <a:rPr lang="en-US"/>
              <a:t> </a:t>
            </a:r>
            <a:r>
              <a:rPr lang="en-US" err="1"/>
              <a:t>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107301269"/>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152" userDrawn="1">
          <p15:clr>
            <a:srgbClr val="FBAE40"/>
          </p15:clr>
        </p15:guide>
        <p15:guide id="14" orient="horz" pos="845">
          <p15:clr>
            <a:srgbClr val="FBAE40"/>
          </p15:clr>
        </p15:guide>
        <p15:guide id="15" pos="731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6 - Lin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979F1B-0C1D-4D46-9688-E70042C91F3C}"/>
              </a:ext>
              <a:ext uri="{C183D7F6-B498-43B3-948B-1728B52AA6E4}">
                <adec:decorative xmlns:adec="http://schemas.microsoft.com/office/drawing/2017/decorative" val="1"/>
              </a:ext>
            </a:extLst>
          </p:cNvPr>
          <p:cNvSpPr>
            <a:spLocks noGrp="1"/>
          </p:cNvSpPr>
          <p:nvPr>
            <p:ph type="ftr" sz="quarter" idx="21"/>
          </p:nvPr>
        </p:nvSpPr>
        <p:spPr/>
        <p:txBody>
          <a:bodyPr/>
          <a:lstStyle/>
          <a:p>
            <a:r>
              <a:rPr lang="en-US"/>
              <a:t>Making the Most of Your Course Tools</a:t>
            </a:r>
          </a:p>
        </p:txBody>
      </p:sp>
      <p:sp>
        <p:nvSpPr>
          <p:cNvPr id="9" name="Chapter Title">
            <a:extLst>
              <a:ext uri="{FF2B5EF4-FFF2-40B4-BE49-F238E27FC236}">
                <a16:creationId xmlns:a16="http://schemas.microsoft.com/office/drawing/2014/main" id="{B60AC181-A0E8-C848-B86F-709FE51408B6}"/>
              </a:ext>
              <a:ext uri="{C183D7F6-B498-43B3-948B-1728B52AA6E4}">
                <adec:decorative xmlns:adec="http://schemas.microsoft.com/office/drawing/2017/decorative" val="1"/>
              </a:ext>
            </a:extLst>
          </p:cNvPr>
          <p:cNvSpPr>
            <a:spLocks noGrp="1"/>
          </p:cNvSpPr>
          <p:nvPr>
            <p:ph type="body" sz="quarter" idx="20"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TextBox 7">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C5E5542-63AF-264A-9B02-20F2AE5C8695}"/>
              </a:ext>
            </a:extLst>
          </p:cNvPr>
          <p:cNvSpPr>
            <a:spLocks noGrp="1"/>
          </p:cNvSpPr>
          <p:nvPr>
            <p:ph type="title" hasCustomPrompt="1"/>
          </p:nvPr>
        </p:nvSpPr>
        <p:spPr>
          <a:xfrm>
            <a:off x="673003" y="1042826"/>
            <a:ext cx="4290529" cy="748230"/>
          </a:xfrm>
        </p:spPr>
        <p:txBody>
          <a:bodyPr/>
          <a:lstStyle/>
          <a:p>
            <a:r>
              <a:rPr lang="en-US"/>
              <a:t>Click to edit </a:t>
            </a:r>
            <a:br>
              <a:rPr lang="en-US"/>
            </a:br>
            <a:r>
              <a:rPr lang="en-US"/>
              <a:t>Slide Title</a:t>
            </a:r>
          </a:p>
        </p:txBody>
      </p:sp>
    </p:spTree>
    <p:extLst>
      <p:ext uri="{BB962C8B-B14F-4D97-AF65-F5344CB8AC3E}">
        <p14:creationId xmlns:p14="http://schemas.microsoft.com/office/powerpoint/2010/main" val="1880449444"/>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6 -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F873E0C-0627-D042-9703-1082CC31C9CA}"/>
              </a:ext>
              <a:ext uri="{C183D7F6-B498-43B3-948B-1728B52AA6E4}">
                <adec:decorative xmlns:adec="http://schemas.microsoft.com/office/drawing/2017/decorative" val="1"/>
              </a:ext>
            </a:extLst>
          </p:cNvPr>
          <p:cNvSpPr>
            <a:spLocks noGrp="1"/>
          </p:cNvSpPr>
          <p:nvPr>
            <p:ph type="ftr" sz="quarter" idx="25"/>
          </p:nvPr>
        </p:nvSpPr>
        <p:spPr/>
        <p:txBody>
          <a:bodyPr/>
          <a:lstStyle/>
          <a:p>
            <a:r>
              <a:rPr lang="en-US"/>
              <a:t>Making the Most of Your Course Tools</a:t>
            </a:r>
          </a:p>
        </p:txBody>
      </p:sp>
      <p:sp>
        <p:nvSpPr>
          <p:cNvPr id="15" name="Chapter Title">
            <a:extLst>
              <a:ext uri="{FF2B5EF4-FFF2-40B4-BE49-F238E27FC236}">
                <a16:creationId xmlns:a16="http://schemas.microsoft.com/office/drawing/2014/main" id="{442212F1-2279-1344-BAF9-2D55C3372DB7}"/>
              </a:ext>
              <a:ext uri="{C183D7F6-B498-43B3-948B-1728B52AA6E4}">
                <adec:decorative xmlns:adec="http://schemas.microsoft.com/office/drawing/2017/decorative" val="1"/>
              </a:ext>
            </a:extLst>
          </p:cNvPr>
          <p:cNvSpPr>
            <a:spLocks noGrp="1"/>
          </p:cNvSpPr>
          <p:nvPr>
            <p:ph type="body" sz="quarter" idx="24"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2EAAC9DE-6713-2148-84D1-A07827E47896}"/>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Subtitle 1">
            <a:extLst>
              <a:ext uri="{FF2B5EF4-FFF2-40B4-BE49-F238E27FC236}">
                <a16:creationId xmlns:a16="http://schemas.microsoft.com/office/drawing/2014/main" id="{8AE632E4-8081-4C4C-93AA-8BA65412F711}"/>
              </a:ext>
            </a:extLst>
          </p:cNvPr>
          <p:cNvSpPr>
            <a:spLocks noGrp="1"/>
          </p:cNvSpPr>
          <p:nvPr>
            <p:ph type="body" sz="quarter" idx="16" hasCustomPrompt="1"/>
          </p:nvPr>
        </p:nvSpPr>
        <p:spPr>
          <a:xfrm>
            <a:off x="682522" y="3249621"/>
            <a:ext cx="2357509" cy="293732"/>
          </a:xfrm>
          <a:prstGeom prst="rect">
            <a:avLst/>
          </a:prstGeom>
        </p:spPr>
        <p:txBody>
          <a:bodyPr>
            <a:normAutofit/>
          </a:bodyPr>
          <a:lstStyle>
            <a:lvl1pPr marL="0" indent="0">
              <a:buNone/>
              <a:defRPr sz="1400" b="1"/>
            </a:lvl1pPr>
          </a:lstStyle>
          <a:p>
            <a:pPr lvl="0"/>
            <a:r>
              <a:rPr lang="en-US"/>
              <a:t>Subtitle</a:t>
            </a:r>
          </a:p>
        </p:txBody>
      </p:sp>
      <p:sp>
        <p:nvSpPr>
          <p:cNvPr id="49" name="Column 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717994"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0" name="Subtitle 2">
            <a:extLst>
              <a:ext uri="{FF2B5EF4-FFF2-40B4-BE49-F238E27FC236}">
                <a16:creationId xmlns:a16="http://schemas.microsoft.com/office/drawing/2014/main" id="{736B6D3D-9619-D84B-95A2-F3E1C1AC6D3A}"/>
              </a:ext>
            </a:extLst>
          </p:cNvPr>
          <p:cNvSpPr>
            <a:spLocks noGrp="1"/>
          </p:cNvSpPr>
          <p:nvPr>
            <p:ph type="body" sz="quarter" idx="18" hasCustomPrompt="1"/>
          </p:nvPr>
        </p:nvSpPr>
        <p:spPr>
          <a:xfrm>
            <a:off x="3397417"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1" name="Column 2">
            <a:extLst>
              <a:ext uri="{FF2B5EF4-FFF2-40B4-BE49-F238E27FC236}">
                <a16:creationId xmlns:a16="http://schemas.microsoft.com/office/drawing/2014/main" id="{33CFB3D8-4385-F845-A13A-64C1CF86398D}"/>
              </a:ext>
            </a:extLst>
          </p:cNvPr>
          <p:cNvSpPr>
            <a:spLocks noGrp="1"/>
          </p:cNvSpPr>
          <p:nvPr>
            <p:ph type="body" sz="quarter" idx="19" hasCustomPrompt="1"/>
          </p:nvPr>
        </p:nvSpPr>
        <p:spPr>
          <a:xfrm>
            <a:off x="3432889"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4" name="Subtitle 3">
            <a:extLst>
              <a:ext uri="{FF2B5EF4-FFF2-40B4-BE49-F238E27FC236}">
                <a16:creationId xmlns:a16="http://schemas.microsoft.com/office/drawing/2014/main" id="{BE099D4A-DC27-5241-986A-5206F1281712}"/>
              </a:ext>
            </a:extLst>
          </p:cNvPr>
          <p:cNvSpPr>
            <a:spLocks noGrp="1"/>
          </p:cNvSpPr>
          <p:nvPr>
            <p:ph type="body" sz="quarter" idx="20" hasCustomPrompt="1"/>
          </p:nvPr>
        </p:nvSpPr>
        <p:spPr>
          <a:xfrm>
            <a:off x="6087928" y="3237763"/>
            <a:ext cx="2357509" cy="293732"/>
          </a:xfrm>
          <a:prstGeom prst="rect">
            <a:avLst/>
          </a:prstGeom>
        </p:spPr>
        <p:txBody>
          <a:bodyPr>
            <a:normAutofit/>
          </a:bodyPr>
          <a:lstStyle>
            <a:lvl1pPr marL="0" indent="0">
              <a:buNone/>
              <a:defRPr sz="1400" b="1"/>
            </a:lvl1pPr>
          </a:lstStyle>
          <a:p>
            <a:pPr lvl="0"/>
            <a:r>
              <a:rPr lang="en-US"/>
              <a:t>Subtitle</a:t>
            </a:r>
          </a:p>
        </p:txBody>
      </p:sp>
      <p:sp>
        <p:nvSpPr>
          <p:cNvPr id="55" name="Column 3">
            <a:extLst>
              <a:ext uri="{FF2B5EF4-FFF2-40B4-BE49-F238E27FC236}">
                <a16:creationId xmlns:a16="http://schemas.microsoft.com/office/drawing/2014/main" id="{3FB1514F-7252-9A47-9F31-9DF3A0FDA31F}"/>
              </a:ext>
            </a:extLst>
          </p:cNvPr>
          <p:cNvSpPr>
            <a:spLocks noGrp="1"/>
          </p:cNvSpPr>
          <p:nvPr>
            <p:ph type="body" sz="quarter" idx="21" hasCustomPrompt="1"/>
          </p:nvPr>
        </p:nvSpPr>
        <p:spPr>
          <a:xfrm>
            <a:off x="6123400"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
        <p:nvSpPr>
          <p:cNvPr id="56" name="Subtitle 4">
            <a:extLst>
              <a:ext uri="{FF2B5EF4-FFF2-40B4-BE49-F238E27FC236}">
                <a16:creationId xmlns:a16="http://schemas.microsoft.com/office/drawing/2014/main" id="{36EF0826-D37B-ED42-A4D1-0E9D953AC1B8}"/>
              </a:ext>
            </a:extLst>
          </p:cNvPr>
          <p:cNvSpPr>
            <a:spLocks noGrp="1"/>
          </p:cNvSpPr>
          <p:nvPr>
            <p:ph type="body" sz="quarter" idx="22" hasCustomPrompt="1"/>
          </p:nvPr>
        </p:nvSpPr>
        <p:spPr>
          <a:xfrm>
            <a:off x="8778439" y="3237429"/>
            <a:ext cx="2357509" cy="293732"/>
          </a:xfrm>
          <a:prstGeom prst="rect">
            <a:avLst/>
          </a:prstGeom>
        </p:spPr>
        <p:txBody>
          <a:bodyPr>
            <a:normAutofit/>
          </a:bodyPr>
          <a:lstStyle>
            <a:lvl1pPr marL="0" indent="0">
              <a:buNone/>
              <a:defRPr sz="1400" b="1"/>
            </a:lvl1pPr>
          </a:lstStyle>
          <a:p>
            <a:pPr lvl="0"/>
            <a:r>
              <a:rPr lang="en-US"/>
              <a:t>Subtitle</a:t>
            </a:r>
          </a:p>
        </p:txBody>
      </p:sp>
      <p:sp>
        <p:nvSpPr>
          <p:cNvPr id="57" name="Column 4">
            <a:extLst>
              <a:ext uri="{FF2B5EF4-FFF2-40B4-BE49-F238E27FC236}">
                <a16:creationId xmlns:a16="http://schemas.microsoft.com/office/drawing/2014/main" id="{CB5A08EF-59FA-A34E-A79B-E69C2515DB82}"/>
              </a:ext>
            </a:extLst>
          </p:cNvPr>
          <p:cNvSpPr>
            <a:spLocks noGrp="1"/>
          </p:cNvSpPr>
          <p:nvPr>
            <p:ph type="body" sz="quarter" idx="23" hasCustomPrompt="1"/>
          </p:nvPr>
        </p:nvSpPr>
        <p:spPr>
          <a:xfrm>
            <a:off x="8813911" y="3797804"/>
            <a:ext cx="2458491" cy="2680930"/>
          </a:xfrm>
          <a:prstGeom prst="rect">
            <a:avLst/>
          </a:prstGeom>
        </p:spPr>
        <p:txBody>
          <a:bodyPr/>
          <a:lstStyle>
            <a:lvl1pPr marL="285750" indent="-285750">
              <a:lnSpc>
                <a:spcPct val="100000"/>
              </a:lnSpc>
              <a:spcBef>
                <a:spcPts val="1200"/>
              </a:spcBef>
              <a:buFont typeface="Arial" panose="020B0604020202020204" pitchFamily="34" charset="0"/>
              <a:buChar char="•"/>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dolore.</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netrat</a:t>
            </a:r>
            <a:r>
              <a:rPr lang="en-US"/>
              <a:t>.</a:t>
            </a:r>
          </a:p>
          <a:p>
            <a:pPr lvl="0"/>
            <a:endParaRPr lang="en-US"/>
          </a:p>
          <a:p>
            <a:pPr lvl="0"/>
            <a:endParaRPr lang="en-US"/>
          </a:p>
          <a:p>
            <a:pPr lvl="0"/>
            <a:endParaRPr lang="en-US"/>
          </a:p>
        </p:txBody>
      </p:sp>
    </p:spTree>
    <p:extLst>
      <p:ext uri="{BB962C8B-B14F-4D97-AF65-F5344CB8AC3E}">
        <p14:creationId xmlns:p14="http://schemas.microsoft.com/office/powerpoint/2010/main" val="355381710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6 - Double Snake Diagram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0714B-F67D-BB4E-BD72-F5575995A6C7}"/>
              </a:ext>
              <a:ext uri="{C183D7F6-B498-43B3-948B-1728B52AA6E4}">
                <adec:decorative xmlns:adec="http://schemas.microsoft.com/office/drawing/2017/decorative" val="1"/>
              </a:ext>
            </a:extLst>
          </p:cNvPr>
          <p:cNvSpPr>
            <a:spLocks noGrp="1"/>
          </p:cNvSpPr>
          <p:nvPr>
            <p:ph type="ftr" sz="quarter" idx="26"/>
          </p:nvPr>
        </p:nvSpPr>
        <p:spPr/>
        <p:txBody>
          <a:bodyPr/>
          <a:lstStyle/>
          <a:p>
            <a:r>
              <a:rPr lang="en-US"/>
              <a:t>Making the Most of Your Course Tools</a:t>
            </a:r>
          </a:p>
        </p:txBody>
      </p:sp>
      <p:sp>
        <p:nvSpPr>
          <p:cNvPr id="14" name="Chapter Title">
            <a:extLst>
              <a:ext uri="{FF2B5EF4-FFF2-40B4-BE49-F238E27FC236}">
                <a16:creationId xmlns:a16="http://schemas.microsoft.com/office/drawing/2014/main" id="{355C42A9-CCA2-A241-8EFB-F2646A847610}"/>
              </a:ext>
              <a:ext uri="{C183D7F6-B498-43B3-948B-1728B52AA6E4}">
                <adec:decorative xmlns:adec="http://schemas.microsoft.com/office/drawing/2017/decorative" val="1"/>
              </a:ext>
            </a:extLst>
          </p:cNvPr>
          <p:cNvSpPr>
            <a:spLocks noGrp="1"/>
          </p:cNvSpPr>
          <p:nvPr>
            <p:ph type="body" sz="quarter" idx="25"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98F93229-4B98-4D48-95A2-B2901D647CFE}"/>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49" name="1">
            <a:extLst>
              <a:ext uri="{FF2B5EF4-FFF2-40B4-BE49-F238E27FC236}">
                <a16:creationId xmlns:a16="http://schemas.microsoft.com/office/drawing/2014/main" id="{F485FDB3-B021-C94D-B1BF-23D048DEBF05}"/>
              </a:ext>
            </a:extLst>
          </p:cNvPr>
          <p:cNvSpPr>
            <a:spLocks noGrp="1"/>
          </p:cNvSpPr>
          <p:nvPr>
            <p:ph type="body" sz="quarter" idx="17" hasCustomPrompt="1"/>
          </p:nvPr>
        </p:nvSpPr>
        <p:spPr>
          <a:xfrm>
            <a:off x="694462"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6" name="2">
            <a:extLst>
              <a:ext uri="{FF2B5EF4-FFF2-40B4-BE49-F238E27FC236}">
                <a16:creationId xmlns:a16="http://schemas.microsoft.com/office/drawing/2014/main" id="{D17D20DF-7F50-7847-AA55-BE4484E36692}"/>
              </a:ext>
            </a:extLst>
          </p:cNvPr>
          <p:cNvSpPr>
            <a:spLocks noGrp="1"/>
          </p:cNvSpPr>
          <p:nvPr>
            <p:ph type="body" sz="quarter" idx="18" hasCustomPrompt="1"/>
          </p:nvPr>
        </p:nvSpPr>
        <p:spPr>
          <a:xfrm>
            <a:off x="3242219"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7" name="3">
            <a:extLst>
              <a:ext uri="{FF2B5EF4-FFF2-40B4-BE49-F238E27FC236}">
                <a16:creationId xmlns:a16="http://schemas.microsoft.com/office/drawing/2014/main" id="{FEED5375-BE04-DD48-860C-ADC9A4187CEC}"/>
              </a:ext>
            </a:extLst>
          </p:cNvPr>
          <p:cNvSpPr>
            <a:spLocks noGrp="1"/>
          </p:cNvSpPr>
          <p:nvPr>
            <p:ph type="body" sz="quarter" idx="19" hasCustomPrompt="1"/>
          </p:nvPr>
        </p:nvSpPr>
        <p:spPr>
          <a:xfrm>
            <a:off x="5789976"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8" name="4">
            <a:extLst>
              <a:ext uri="{FF2B5EF4-FFF2-40B4-BE49-F238E27FC236}">
                <a16:creationId xmlns:a16="http://schemas.microsoft.com/office/drawing/2014/main" id="{D3C9ED7B-28DB-214B-B183-0B2D936B6825}"/>
              </a:ext>
            </a:extLst>
          </p:cNvPr>
          <p:cNvSpPr>
            <a:spLocks noGrp="1"/>
          </p:cNvSpPr>
          <p:nvPr>
            <p:ph type="body" sz="quarter" idx="20" hasCustomPrompt="1"/>
          </p:nvPr>
        </p:nvSpPr>
        <p:spPr>
          <a:xfrm>
            <a:off x="8337733" y="3222790"/>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39" name="5">
            <a:extLst>
              <a:ext uri="{FF2B5EF4-FFF2-40B4-BE49-F238E27FC236}">
                <a16:creationId xmlns:a16="http://schemas.microsoft.com/office/drawing/2014/main" id="{836F4DC2-D0EF-D54B-863B-E592B01A8A96}"/>
              </a:ext>
            </a:extLst>
          </p:cNvPr>
          <p:cNvSpPr>
            <a:spLocks noGrp="1"/>
          </p:cNvSpPr>
          <p:nvPr>
            <p:ph type="body" sz="quarter" idx="21" hasCustomPrompt="1"/>
          </p:nvPr>
        </p:nvSpPr>
        <p:spPr>
          <a:xfrm>
            <a:off x="694462"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0" name="6">
            <a:extLst>
              <a:ext uri="{FF2B5EF4-FFF2-40B4-BE49-F238E27FC236}">
                <a16:creationId xmlns:a16="http://schemas.microsoft.com/office/drawing/2014/main" id="{AF98966C-9920-C44A-A83D-2612A077A861}"/>
              </a:ext>
            </a:extLst>
          </p:cNvPr>
          <p:cNvSpPr>
            <a:spLocks noGrp="1"/>
          </p:cNvSpPr>
          <p:nvPr>
            <p:ph type="body" sz="quarter" idx="22" hasCustomPrompt="1"/>
          </p:nvPr>
        </p:nvSpPr>
        <p:spPr>
          <a:xfrm>
            <a:off x="3242219"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1" name="7">
            <a:extLst>
              <a:ext uri="{FF2B5EF4-FFF2-40B4-BE49-F238E27FC236}">
                <a16:creationId xmlns:a16="http://schemas.microsoft.com/office/drawing/2014/main" id="{D1984EE8-D54B-A744-A37B-DEBCFC6007ED}"/>
              </a:ext>
            </a:extLst>
          </p:cNvPr>
          <p:cNvSpPr>
            <a:spLocks noGrp="1"/>
          </p:cNvSpPr>
          <p:nvPr>
            <p:ph type="body" sz="quarter" idx="23" hasCustomPrompt="1"/>
          </p:nvPr>
        </p:nvSpPr>
        <p:spPr>
          <a:xfrm>
            <a:off x="5789976"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
        <p:nvSpPr>
          <p:cNvPr id="42" name="8">
            <a:extLst>
              <a:ext uri="{FF2B5EF4-FFF2-40B4-BE49-F238E27FC236}">
                <a16:creationId xmlns:a16="http://schemas.microsoft.com/office/drawing/2014/main" id="{7B40AD15-439C-BA4F-9047-4B8A86FDFB71}"/>
              </a:ext>
            </a:extLst>
          </p:cNvPr>
          <p:cNvSpPr>
            <a:spLocks noGrp="1"/>
          </p:cNvSpPr>
          <p:nvPr>
            <p:ph type="body" sz="quarter" idx="24" hasCustomPrompt="1"/>
          </p:nvPr>
        </p:nvSpPr>
        <p:spPr>
          <a:xfrm>
            <a:off x="8337733" y="5346592"/>
            <a:ext cx="2458491" cy="1400010"/>
          </a:xfrm>
          <a:prstGeom prst="rect">
            <a:avLst/>
          </a:prstGeom>
        </p:spPr>
        <p:txBody>
          <a:bodyPr/>
          <a:lstStyle>
            <a:lvl1pPr marL="0" indent="0">
              <a:lnSpc>
                <a:spcPct val="100000"/>
              </a:lnSpc>
              <a:spcBef>
                <a:spcPts val="1200"/>
              </a:spcBef>
              <a:buFont typeface="Arial" panose="020B0604020202020204" pitchFamily="34" charse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alo</a:t>
            </a:r>
            <a:br>
              <a:rPr lang="en-US"/>
            </a:br>
            <a:r>
              <a:rPr lang="en-US"/>
              <a:t>dolore </a:t>
            </a:r>
            <a:r>
              <a:rPr lang="en-US" err="1"/>
              <a:t>ternat</a:t>
            </a:r>
            <a:r>
              <a:rPr lang="en-US"/>
              <a:t>.</a:t>
            </a:r>
          </a:p>
          <a:p>
            <a:pPr lvl="0"/>
            <a:endParaRPr lang="en-US"/>
          </a:p>
        </p:txBody>
      </p:sp>
    </p:spTree>
    <p:extLst>
      <p:ext uri="{BB962C8B-B14F-4D97-AF65-F5344CB8AC3E}">
        <p14:creationId xmlns:p14="http://schemas.microsoft.com/office/powerpoint/2010/main" val="356091129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_3 - Chapter Slide - Viole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739971-FD1F-204B-A440-857CE860D34F}"/>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18" name="Rectangle 17">
            <a:extLst>
              <a:ext uri="{FF2B5EF4-FFF2-40B4-BE49-F238E27FC236}">
                <a16:creationId xmlns:a16="http://schemas.microsoft.com/office/drawing/2014/main" id="{7A69D100-C0C3-8B45-871B-16CA13BA1024}"/>
              </a:ext>
              <a:ext uri="{C183D7F6-B498-43B3-948B-1728B52AA6E4}">
                <adec:decorative xmlns:adec="http://schemas.microsoft.com/office/drawing/2017/decorative" val="1"/>
              </a:ext>
            </a:extLst>
          </p:cNvPr>
          <p:cNvSpPr/>
          <p:nvPr userDrawn="1"/>
        </p:nvSpPr>
        <p:spPr>
          <a:xfrm>
            <a:off x="4098431" y="1915042"/>
            <a:ext cx="8093569" cy="37278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a:extLst>
              <a:ext uri="{FF2B5EF4-FFF2-40B4-BE49-F238E27FC236}">
                <a16:creationId xmlns:a16="http://schemas.microsoft.com/office/drawing/2014/main" id="{406260A1-D8F9-D145-91B4-8D2E606282DF}"/>
              </a:ext>
            </a:extLst>
          </p:cNvPr>
          <p:cNvSpPr>
            <a:spLocks noGrp="1"/>
          </p:cNvSpPr>
          <p:nvPr>
            <p:ph type="body" sz="quarter" idx="14" hasCustomPrompt="1"/>
          </p:nvPr>
        </p:nvSpPr>
        <p:spPr>
          <a:xfrm>
            <a:off x="4685360" y="3522419"/>
            <a:ext cx="3694112" cy="354013"/>
          </a:xfrm>
        </p:spPr>
        <p:txBody>
          <a:bodyPr>
            <a:noAutofit/>
          </a:bodyPr>
          <a:lstStyle>
            <a:lvl1pPr marL="0" indent="0">
              <a:buNone/>
              <a:defRPr sz="2000">
                <a:solidFill>
                  <a:schemeClr val="bg1"/>
                </a:solidFill>
              </a:defRPr>
            </a:lvl1pPr>
          </a:lstStyle>
          <a:p>
            <a:pPr lvl="0"/>
            <a:r>
              <a:rPr lang="en-US"/>
              <a:t>Presentation Subtitle</a:t>
            </a:r>
          </a:p>
        </p:txBody>
      </p:sp>
      <p:sp>
        <p:nvSpPr>
          <p:cNvPr id="20" name="Name &amp; Surname">
            <a:extLst>
              <a:ext uri="{FF2B5EF4-FFF2-40B4-BE49-F238E27FC236}">
                <a16:creationId xmlns:a16="http://schemas.microsoft.com/office/drawing/2014/main" id="{B543B1AB-0192-E84D-B74D-B69B3213F0E5}"/>
              </a:ext>
            </a:extLst>
          </p:cNvPr>
          <p:cNvSpPr>
            <a:spLocks noGrp="1"/>
          </p:cNvSpPr>
          <p:nvPr>
            <p:ph type="body" sz="quarter" idx="15" hasCustomPrompt="1"/>
          </p:nvPr>
        </p:nvSpPr>
        <p:spPr>
          <a:xfrm>
            <a:off x="4685360" y="4476825"/>
            <a:ext cx="6739878" cy="311531"/>
          </a:xfrm>
        </p:spPr>
        <p:txBody>
          <a:bodyPr>
            <a:noAutofit/>
          </a:bodyPr>
          <a:lstStyle>
            <a:lvl1pPr marL="0" indent="0">
              <a:buNone/>
              <a:defRPr sz="1800">
                <a:solidFill>
                  <a:schemeClr val="bg1"/>
                </a:solidFill>
              </a:defRPr>
            </a:lvl1pPr>
          </a:lstStyle>
          <a:p>
            <a:pPr lvl="0"/>
            <a:r>
              <a:rPr lang="en-US"/>
              <a:t>Presenter Name(s)</a:t>
            </a:r>
          </a:p>
        </p:txBody>
      </p:sp>
      <p:sp>
        <p:nvSpPr>
          <p:cNvPr id="19" name="Display Date">
            <a:extLst>
              <a:ext uri="{FF2B5EF4-FFF2-40B4-BE49-F238E27FC236}">
                <a16:creationId xmlns:a16="http://schemas.microsoft.com/office/drawing/2014/main" id="{0DA8D9E6-4C45-C04B-842D-E5630BC4C584}"/>
              </a:ext>
            </a:extLst>
          </p:cNvPr>
          <p:cNvSpPr>
            <a:spLocks noGrp="1"/>
          </p:cNvSpPr>
          <p:nvPr>
            <p:ph type="body" sz="quarter" idx="16" hasCustomPrompt="1"/>
          </p:nvPr>
        </p:nvSpPr>
        <p:spPr>
          <a:xfrm>
            <a:off x="4685360" y="4867058"/>
            <a:ext cx="1811481" cy="311531"/>
          </a:xfrm>
        </p:spPr>
        <p:txBody>
          <a:bodyPr>
            <a:noAutofit/>
          </a:bodyPr>
          <a:lstStyle>
            <a:lvl1pPr marL="0" indent="0">
              <a:buNone/>
              <a:defRPr sz="1800">
                <a:solidFill>
                  <a:schemeClr val="bg1"/>
                </a:solidFill>
              </a:defRPr>
            </a:lvl1pPr>
          </a:lstStyle>
          <a:p>
            <a:pPr lvl="0"/>
            <a:r>
              <a:rPr lang="en-US"/>
              <a:t>Date</a:t>
            </a:r>
          </a:p>
        </p:txBody>
      </p:sp>
      <p:sp>
        <p:nvSpPr>
          <p:cNvPr id="10" name="Title 2">
            <a:extLst>
              <a:ext uri="{FF2B5EF4-FFF2-40B4-BE49-F238E27FC236}">
                <a16:creationId xmlns:a16="http://schemas.microsoft.com/office/drawing/2014/main" id="{38AD6311-DD3E-8F49-B64B-A6D96D4050EA}"/>
              </a:ext>
            </a:extLst>
          </p:cNvPr>
          <p:cNvSpPr>
            <a:spLocks noGrp="1"/>
          </p:cNvSpPr>
          <p:nvPr>
            <p:ph type="title" hasCustomPrompt="1"/>
          </p:nvPr>
        </p:nvSpPr>
        <p:spPr>
          <a:xfrm>
            <a:off x="4711954" y="2435708"/>
            <a:ext cx="6837047" cy="975530"/>
          </a:xfrm>
        </p:spPr>
        <p:txBody>
          <a:bodyPr/>
          <a:lstStyle>
            <a:lvl1pPr>
              <a:defRPr>
                <a:solidFill>
                  <a:schemeClr val="bg1"/>
                </a:solidFill>
              </a:defRPr>
            </a:lvl1pPr>
          </a:lstStyle>
          <a:p>
            <a:r>
              <a:rPr lang="en-US"/>
              <a:t>Click to edit Slide Title</a:t>
            </a:r>
          </a:p>
        </p:txBody>
      </p:sp>
      <p:pic>
        <p:nvPicPr>
          <p:cNvPr id="11" name="Picture 10" descr="McGraw Hill red cube Logo">
            <a:extLst>
              <a:ext uri="{FF2B5EF4-FFF2-40B4-BE49-F238E27FC236}">
                <a16:creationId xmlns:a16="http://schemas.microsoft.com/office/drawing/2014/main" id="{10F501FB-E404-7146-8AF1-AE82745FD3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0297" y="733856"/>
            <a:ext cx="701068" cy="701068"/>
          </a:xfrm>
          <a:prstGeom prst="rect">
            <a:avLst/>
          </a:prstGeom>
        </p:spPr>
      </p:pic>
    </p:spTree>
    <p:extLst>
      <p:ext uri="{BB962C8B-B14F-4D97-AF65-F5344CB8AC3E}">
        <p14:creationId xmlns:p14="http://schemas.microsoft.com/office/powerpoint/2010/main" val="2123438791"/>
      </p:ext>
    </p:extLst>
  </p:cSld>
  <p:clrMapOvr>
    <a:masterClrMapping/>
  </p:clrMapOvr>
  <p:extLst>
    <p:ext uri="{DCECCB84-F9BA-43D5-87BE-67443E8EF086}">
      <p15:sldGuideLst xmlns:p15="http://schemas.microsoft.com/office/powerpoint/2012/main">
        <p15:guide id="4" orient="horz" pos="459">
          <p15:clr>
            <a:srgbClr val="FBAE40"/>
          </p15:clr>
        </p15:guide>
        <p15:guide id="9" pos="7310">
          <p15:clr>
            <a:srgbClr val="FBAE40"/>
          </p15:clr>
        </p15:guide>
        <p15:guide id="10" pos="347">
          <p15:clr>
            <a:srgbClr val="FBAE40"/>
          </p15:clr>
        </p15:guide>
        <p15:guide id="11" pos="483">
          <p15:clr>
            <a:srgbClr val="FBAE40"/>
          </p15:clr>
        </p15:guide>
        <p15:guide id="12" pos="7197">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6 - Graph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7E5B97-5140-1342-B6ED-D224671367AF}"/>
              </a:ext>
              <a:ext uri="{C183D7F6-B498-43B3-948B-1728B52AA6E4}">
                <adec:decorative xmlns:adec="http://schemas.microsoft.com/office/drawing/2017/decorative" val="1"/>
              </a:ext>
            </a:extLst>
          </p:cNvPr>
          <p:cNvSpPr>
            <a:spLocks noGrp="1"/>
          </p:cNvSpPr>
          <p:nvPr>
            <p:ph type="ftr" sz="quarter" idx="29"/>
          </p:nvPr>
        </p:nvSpPr>
        <p:spPr/>
        <p:txBody>
          <a:bodyPr/>
          <a:lstStyle/>
          <a:p>
            <a:r>
              <a:rPr lang="en-US"/>
              <a:t>Making the Most of Your Course Tools</a:t>
            </a:r>
          </a:p>
        </p:txBody>
      </p:sp>
      <p:sp>
        <p:nvSpPr>
          <p:cNvPr id="20" name="Chapter Title">
            <a:extLst>
              <a:ext uri="{FF2B5EF4-FFF2-40B4-BE49-F238E27FC236}">
                <a16:creationId xmlns:a16="http://schemas.microsoft.com/office/drawing/2014/main" id="{D17B5A40-4A38-5248-B89D-84C868D1FAFF}"/>
              </a:ext>
              <a:ext uri="{C183D7F6-B498-43B3-948B-1728B52AA6E4}">
                <adec:decorative xmlns:adec="http://schemas.microsoft.com/office/drawing/2017/decorative" val="1"/>
              </a:ext>
            </a:extLst>
          </p:cNvPr>
          <p:cNvSpPr>
            <a:spLocks noGrp="1"/>
          </p:cNvSpPr>
          <p:nvPr>
            <p:ph type="body" sz="quarter" idx="28"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8" name="Pg">
            <a:extLst>
              <a:ext uri="{FF2B5EF4-FFF2-40B4-BE49-F238E27FC236}">
                <a16:creationId xmlns:a16="http://schemas.microsoft.com/office/drawing/2014/main" id="{A41195C8-73CD-0C40-992D-0CA71CE3F51D}"/>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F0F2683A-ECA5-9C4E-BF91-067F9FA63BAF}"/>
              </a:ext>
            </a:extLst>
          </p:cNvPr>
          <p:cNvSpPr>
            <a:spLocks noGrp="1"/>
          </p:cNvSpPr>
          <p:nvPr>
            <p:ph type="title" hasCustomPrompt="1"/>
          </p:nvPr>
        </p:nvSpPr>
        <p:spPr>
          <a:xfrm>
            <a:off x="673004" y="1168329"/>
            <a:ext cx="4311372" cy="748230"/>
          </a:xfrm>
        </p:spPr>
        <p:txBody>
          <a:bodyPr/>
          <a:lstStyle/>
          <a:p>
            <a:r>
              <a:rPr lang="en-US"/>
              <a:t>Click to edit </a:t>
            </a:r>
            <a:br>
              <a:rPr lang="en-US"/>
            </a:br>
            <a:r>
              <a:rPr lang="en-US"/>
              <a:t>Slide Title</a:t>
            </a:r>
          </a:p>
        </p:txBody>
      </p:sp>
      <p:sp>
        <p:nvSpPr>
          <p:cNvPr id="6" name="1">
            <a:extLst>
              <a:ext uri="{FF2B5EF4-FFF2-40B4-BE49-F238E27FC236}">
                <a16:creationId xmlns:a16="http://schemas.microsoft.com/office/drawing/2014/main" id="{6877937D-3DA9-CD4C-8F73-B4C57F6B89DC}"/>
              </a:ext>
            </a:extLst>
          </p:cNvPr>
          <p:cNvSpPr>
            <a:spLocks noGrp="1"/>
          </p:cNvSpPr>
          <p:nvPr>
            <p:ph type="body" sz="quarter" idx="16" hasCustomPrompt="1"/>
          </p:nvPr>
        </p:nvSpPr>
        <p:spPr>
          <a:xfrm>
            <a:off x="1332054" y="2482859"/>
            <a:ext cx="636587" cy="467970"/>
          </a:xfrm>
          <a:prstGeom prst="rect">
            <a:avLst/>
          </a:prstGeom>
        </p:spPr>
        <p:txBody>
          <a:bodyPr>
            <a:normAutofit/>
          </a:bodyPr>
          <a:lstStyle>
            <a:lvl1pPr marL="0" indent="0">
              <a:buNone/>
              <a:defRPr sz="2400" b="1"/>
            </a:lvl1pPr>
          </a:lstStyle>
          <a:p>
            <a:pPr lvl="0"/>
            <a:r>
              <a:rPr lang="en-US"/>
              <a:t>01</a:t>
            </a:r>
          </a:p>
        </p:txBody>
      </p:sp>
      <p:sp>
        <p:nvSpPr>
          <p:cNvPr id="30" name="1 Copy">
            <a:extLst>
              <a:ext uri="{FF2B5EF4-FFF2-40B4-BE49-F238E27FC236}">
                <a16:creationId xmlns:a16="http://schemas.microsoft.com/office/drawing/2014/main" id="{45956B13-ADB8-FB42-9D61-093494243151}"/>
              </a:ext>
            </a:extLst>
          </p:cNvPr>
          <p:cNvSpPr>
            <a:spLocks noGrp="1"/>
          </p:cNvSpPr>
          <p:nvPr>
            <p:ph type="body" sz="quarter" idx="22" hasCustomPrompt="1"/>
          </p:nvPr>
        </p:nvSpPr>
        <p:spPr>
          <a:xfrm>
            <a:off x="1968641" y="244089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4" name="2">
            <a:extLst>
              <a:ext uri="{FF2B5EF4-FFF2-40B4-BE49-F238E27FC236}">
                <a16:creationId xmlns:a16="http://schemas.microsoft.com/office/drawing/2014/main" id="{BEE0936E-7081-7D41-B93D-0E5933D3FD9D}"/>
              </a:ext>
            </a:extLst>
          </p:cNvPr>
          <p:cNvSpPr>
            <a:spLocks noGrp="1"/>
          </p:cNvSpPr>
          <p:nvPr>
            <p:ph type="body" sz="quarter" idx="17" hasCustomPrompt="1"/>
          </p:nvPr>
        </p:nvSpPr>
        <p:spPr>
          <a:xfrm>
            <a:off x="1349830" y="3075158"/>
            <a:ext cx="636587" cy="467970"/>
          </a:xfrm>
          <a:prstGeom prst="rect">
            <a:avLst/>
          </a:prstGeom>
        </p:spPr>
        <p:txBody>
          <a:bodyPr>
            <a:normAutofit/>
          </a:bodyPr>
          <a:lstStyle>
            <a:lvl1pPr marL="0" indent="0">
              <a:buNone/>
              <a:defRPr sz="2400" b="1"/>
            </a:lvl1pPr>
          </a:lstStyle>
          <a:p>
            <a:pPr lvl="0"/>
            <a:r>
              <a:rPr lang="en-US"/>
              <a:t>02</a:t>
            </a:r>
          </a:p>
        </p:txBody>
      </p:sp>
      <p:sp>
        <p:nvSpPr>
          <p:cNvPr id="31" name="2 Copy">
            <a:extLst>
              <a:ext uri="{FF2B5EF4-FFF2-40B4-BE49-F238E27FC236}">
                <a16:creationId xmlns:a16="http://schemas.microsoft.com/office/drawing/2014/main" id="{DBCBFBE9-4518-D945-963C-3573703678A9}"/>
              </a:ext>
            </a:extLst>
          </p:cNvPr>
          <p:cNvSpPr>
            <a:spLocks noGrp="1"/>
          </p:cNvSpPr>
          <p:nvPr>
            <p:ph type="body" sz="quarter" idx="23" hasCustomPrompt="1"/>
          </p:nvPr>
        </p:nvSpPr>
        <p:spPr>
          <a:xfrm>
            <a:off x="1968641" y="3038674"/>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5" name="3">
            <a:extLst>
              <a:ext uri="{FF2B5EF4-FFF2-40B4-BE49-F238E27FC236}">
                <a16:creationId xmlns:a16="http://schemas.microsoft.com/office/drawing/2014/main" id="{49567076-20B4-3642-8E2F-792E66F7EF14}"/>
              </a:ext>
            </a:extLst>
          </p:cNvPr>
          <p:cNvSpPr>
            <a:spLocks noGrp="1"/>
          </p:cNvSpPr>
          <p:nvPr>
            <p:ph type="body" sz="quarter" idx="18" hasCustomPrompt="1"/>
          </p:nvPr>
        </p:nvSpPr>
        <p:spPr>
          <a:xfrm>
            <a:off x="1340470" y="3660178"/>
            <a:ext cx="636587" cy="467970"/>
          </a:xfrm>
          <a:prstGeom prst="rect">
            <a:avLst/>
          </a:prstGeom>
        </p:spPr>
        <p:txBody>
          <a:bodyPr>
            <a:normAutofit/>
          </a:bodyPr>
          <a:lstStyle>
            <a:lvl1pPr marL="0" indent="0">
              <a:buNone/>
              <a:defRPr sz="2400" b="1"/>
            </a:lvl1pPr>
          </a:lstStyle>
          <a:p>
            <a:pPr lvl="0"/>
            <a:r>
              <a:rPr lang="en-US"/>
              <a:t>03</a:t>
            </a:r>
          </a:p>
        </p:txBody>
      </p:sp>
      <p:sp>
        <p:nvSpPr>
          <p:cNvPr id="32" name="3 Copy">
            <a:extLst>
              <a:ext uri="{FF2B5EF4-FFF2-40B4-BE49-F238E27FC236}">
                <a16:creationId xmlns:a16="http://schemas.microsoft.com/office/drawing/2014/main" id="{689E5928-A1E4-6243-A711-E0A1F28C3DC5}"/>
              </a:ext>
            </a:extLst>
          </p:cNvPr>
          <p:cNvSpPr>
            <a:spLocks noGrp="1"/>
          </p:cNvSpPr>
          <p:nvPr>
            <p:ph type="body" sz="quarter" idx="24" hasCustomPrompt="1"/>
          </p:nvPr>
        </p:nvSpPr>
        <p:spPr>
          <a:xfrm>
            <a:off x="1968641" y="3636458"/>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6" name="4">
            <a:extLst>
              <a:ext uri="{FF2B5EF4-FFF2-40B4-BE49-F238E27FC236}">
                <a16:creationId xmlns:a16="http://schemas.microsoft.com/office/drawing/2014/main" id="{A286B0CE-7439-0843-88F7-DD73DB90341A}"/>
              </a:ext>
            </a:extLst>
          </p:cNvPr>
          <p:cNvSpPr>
            <a:spLocks noGrp="1"/>
          </p:cNvSpPr>
          <p:nvPr>
            <p:ph type="body" sz="quarter" idx="19" hasCustomPrompt="1"/>
          </p:nvPr>
        </p:nvSpPr>
        <p:spPr>
          <a:xfrm>
            <a:off x="1360586" y="4281061"/>
            <a:ext cx="636587" cy="467970"/>
          </a:xfrm>
          <a:prstGeom prst="rect">
            <a:avLst/>
          </a:prstGeom>
        </p:spPr>
        <p:txBody>
          <a:bodyPr>
            <a:normAutofit/>
          </a:bodyPr>
          <a:lstStyle>
            <a:lvl1pPr marL="0" indent="0">
              <a:buNone/>
              <a:defRPr sz="2400" b="1"/>
            </a:lvl1pPr>
          </a:lstStyle>
          <a:p>
            <a:pPr lvl="0"/>
            <a:r>
              <a:rPr lang="en-US"/>
              <a:t>04</a:t>
            </a:r>
          </a:p>
        </p:txBody>
      </p:sp>
      <p:sp>
        <p:nvSpPr>
          <p:cNvPr id="33" name="4 Copy">
            <a:extLst>
              <a:ext uri="{FF2B5EF4-FFF2-40B4-BE49-F238E27FC236}">
                <a16:creationId xmlns:a16="http://schemas.microsoft.com/office/drawing/2014/main" id="{0CC7A3C0-0C37-154F-9CC8-FF8A82DFE13B}"/>
              </a:ext>
            </a:extLst>
          </p:cNvPr>
          <p:cNvSpPr>
            <a:spLocks noGrp="1"/>
          </p:cNvSpPr>
          <p:nvPr>
            <p:ph type="body" sz="quarter" idx="25" hasCustomPrompt="1"/>
          </p:nvPr>
        </p:nvSpPr>
        <p:spPr>
          <a:xfrm>
            <a:off x="1968641" y="4234242"/>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7" name="5">
            <a:extLst>
              <a:ext uri="{FF2B5EF4-FFF2-40B4-BE49-F238E27FC236}">
                <a16:creationId xmlns:a16="http://schemas.microsoft.com/office/drawing/2014/main" id="{D35007DD-4D32-744C-9E0C-CC04D81DFFEB}"/>
              </a:ext>
            </a:extLst>
          </p:cNvPr>
          <p:cNvSpPr>
            <a:spLocks noGrp="1"/>
          </p:cNvSpPr>
          <p:nvPr>
            <p:ph type="body" sz="quarter" idx="20" hasCustomPrompt="1"/>
          </p:nvPr>
        </p:nvSpPr>
        <p:spPr>
          <a:xfrm>
            <a:off x="1360586" y="4860299"/>
            <a:ext cx="636587" cy="467970"/>
          </a:xfrm>
          <a:prstGeom prst="rect">
            <a:avLst/>
          </a:prstGeom>
        </p:spPr>
        <p:txBody>
          <a:bodyPr>
            <a:normAutofit/>
          </a:bodyPr>
          <a:lstStyle>
            <a:lvl1pPr marL="0" indent="0">
              <a:buNone/>
              <a:defRPr sz="2400" b="1"/>
            </a:lvl1pPr>
          </a:lstStyle>
          <a:p>
            <a:pPr lvl="0"/>
            <a:r>
              <a:rPr lang="en-US"/>
              <a:t>05</a:t>
            </a:r>
          </a:p>
        </p:txBody>
      </p:sp>
      <p:sp>
        <p:nvSpPr>
          <p:cNvPr id="35" name="5 Copy">
            <a:extLst>
              <a:ext uri="{FF2B5EF4-FFF2-40B4-BE49-F238E27FC236}">
                <a16:creationId xmlns:a16="http://schemas.microsoft.com/office/drawing/2014/main" id="{DEE6D165-02D6-C142-9029-62B0DDA96A98}"/>
              </a:ext>
            </a:extLst>
          </p:cNvPr>
          <p:cNvSpPr>
            <a:spLocks noGrp="1"/>
          </p:cNvSpPr>
          <p:nvPr>
            <p:ph type="body" sz="quarter" idx="27" hasCustomPrompt="1"/>
          </p:nvPr>
        </p:nvSpPr>
        <p:spPr>
          <a:xfrm>
            <a:off x="1968641" y="4832026"/>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
        <p:nvSpPr>
          <p:cNvPr id="28" name="6">
            <a:extLst>
              <a:ext uri="{FF2B5EF4-FFF2-40B4-BE49-F238E27FC236}">
                <a16:creationId xmlns:a16="http://schemas.microsoft.com/office/drawing/2014/main" id="{3F434AC7-9FE2-4945-B806-6357E326DAC9}"/>
              </a:ext>
            </a:extLst>
          </p:cNvPr>
          <p:cNvSpPr>
            <a:spLocks noGrp="1"/>
          </p:cNvSpPr>
          <p:nvPr>
            <p:ph type="body" sz="quarter" idx="21" hasCustomPrompt="1"/>
          </p:nvPr>
        </p:nvSpPr>
        <p:spPr>
          <a:xfrm>
            <a:off x="1357312" y="5454659"/>
            <a:ext cx="636587" cy="467970"/>
          </a:xfrm>
          <a:prstGeom prst="rect">
            <a:avLst/>
          </a:prstGeom>
        </p:spPr>
        <p:txBody>
          <a:bodyPr>
            <a:normAutofit/>
          </a:bodyPr>
          <a:lstStyle>
            <a:lvl1pPr marL="0" indent="0">
              <a:buNone/>
              <a:defRPr sz="2400" b="1"/>
            </a:lvl1pPr>
          </a:lstStyle>
          <a:p>
            <a:pPr lvl="0"/>
            <a:r>
              <a:rPr lang="en-US"/>
              <a:t>06</a:t>
            </a:r>
          </a:p>
        </p:txBody>
      </p:sp>
      <p:sp>
        <p:nvSpPr>
          <p:cNvPr id="34" name="6 Copy">
            <a:extLst>
              <a:ext uri="{FF2B5EF4-FFF2-40B4-BE49-F238E27FC236}">
                <a16:creationId xmlns:a16="http://schemas.microsoft.com/office/drawing/2014/main" id="{CD847155-579D-9044-9614-337C9A882633}"/>
              </a:ext>
            </a:extLst>
          </p:cNvPr>
          <p:cNvSpPr>
            <a:spLocks noGrp="1"/>
          </p:cNvSpPr>
          <p:nvPr>
            <p:ph type="body" sz="quarter" idx="26" hasCustomPrompt="1"/>
          </p:nvPr>
        </p:nvSpPr>
        <p:spPr>
          <a:xfrm>
            <a:off x="1968641" y="5429810"/>
            <a:ext cx="2487856" cy="458568"/>
          </a:xfrm>
          <a:prstGeom prst="rect">
            <a:avLst/>
          </a:prstGeom>
        </p:spPr>
        <p:txBody>
          <a:bodyPr/>
          <a:lstStyle>
            <a:lvl1pPr marL="0" indent="0">
              <a:buNone/>
              <a:defRPr sz="1400"/>
            </a:lvl1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a:p>
            <a:pPr lvl="0"/>
            <a:endParaRPr lang="en-US"/>
          </a:p>
        </p:txBody>
      </p:sp>
    </p:spTree>
    <p:extLst>
      <p:ext uri="{BB962C8B-B14F-4D97-AF65-F5344CB8AC3E}">
        <p14:creationId xmlns:p14="http://schemas.microsoft.com/office/powerpoint/2010/main" val="2639120977"/>
      </p:ext>
    </p:extLst>
  </p:cSld>
  <p:clrMapOvr>
    <a:masterClrMapping/>
  </p:clrMapOvr>
  <p:extLst>
    <p:ext uri="{DCECCB84-F9BA-43D5-87BE-67443E8EF086}">
      <p15:sldGuideLst xmlns:p15="http://schemas.microsoft.com/office/powerpoint/2012/main">
        <p15:guide id="2" pos="3840">
          <p15:clr>
            <a:srgbClr val="FBAE40"/>
          </p15:clr>
        </p15:guide>
        <p15:guide id="4" orient="horz" pos="459">
          <p15:clr>
            <a:srgbClr val="FBAE40"/>
          </p15:clr>
        </p15:guide>
        <p15:guide id="5" pos="347">
          <p15:clr>
            <a:srgbClr val="FBAE40"/>
          </p15:clr>
        </p15:guide>
        <p15:guide id="6" pos="7310">
          <p15:clr>
            <a:srgbClr val="FBAE40"/>
          </p15:clr>
        </p15:guide>
        <p15:guide id="7" pos="7197">
          <p15:clr>
            <a:srgbClr val="FBAE40"/>
          </p15:clr>
        </p15:guide>
        <p15:guide id="8" pos="483">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7 – Table Chart - WHITE">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671B7B-445E-B64B-8114-C3FF49315FAC}"/>
              </a:ext>
              <a:ext uri="{C183D7F6-B498-43B3-948B-1728B52AA6E4}">
                <adec:decorative xmlns:adec="http://schemas.microsoft.com/office/drawing/2017/decorative" val="1"/>
              </a:ext>
            </a:extLst>
          </p:cNvPr>
          <p:cNvSpPr>
            <a:spLocks noGrp="1"/>
          </p:cNvSpPr>
          <p:nvPr>
            <p:ph type="ftr" sz="quarter" idx="18"/>
          </p:nvPr>
        </p:nvSpPr>
        <p:spPr/>
        <p:txBody>
          <a:bodyPr/>
          <a:lstStyle/>
          <a:p>
            <a:r>
              <a:rPr lang="en-US"/>
              <a:t>Making the Most of Your Course Tools</a:t>
            </a:r>
          </a:p>
        </p:txBody>
      </p:sp>
      <p:sp>
        <p:nvSpPr>
          <p:cNvPr id="6" name="Chapter Title">
            <a:extLst>
              <a:ext uri="{FF2B5EF4-FFF2-40B4-BE49-F238E27FC236}">
                <a16:creationId xmlns:a16="http://schemas.microsoft.com/office/drawing/2014/main" id="{4F973414-A48D-024D-8D5D-555A01E509B3}"/>
              </a:ext>
              <a:ext uri="{C183D7F6-B498-43B3-948B-1728B52AA6E4}">
                <adec:decorative xmlns:adec="http://schemas.microsoft.com/office/drawing/2017/decorative" val="1"/>
              </a:ext>
            </a:extLst>
          </p:cNvPr>
          <p:cNvSpPr>
            <a:spLocks noGrp="1"/>
          </p:cNvSpPr>
          <p:nvPr>
            <p:ph type="body" sz="quarter" idx="17" hasCustomPrompt="1"/>
          </p:nvPr>
        </p:nvSpPr>
        <p:spPr>
          <a:xfrm>
            <a:off x="9018194" y="267700"/>
            <a:ext cx="2493543" cy="211306"/>
          </a:xfrm>
        </p:spPr>
        <p:txBody>
          <a:bodyPr>
            <a:noAutofit/>
          </a:bodyPr>
          <a:lstStyle>
            <a:lvl1pPr marL="0" indent="0" algn="r">
              <a:buNone/>
              <a:defRPr sz="1200" b="0">
                <a:solidFill>
                  <a:schemeClr val="tx1"/>
                </a:solidFill>
              </a:defRPr>
            </a:lvl1pPr>
          </a:lstStyle>
          <a:p>
            <a:pPr lvl="0"/>
            <a:r>
              <a:rPr lang="en-US"/>
              <a:t>Chapter Title</a:t>
            </a:r>
          </a:p>
        </p:txBody>
      </p:sp>
      <p:sp>
        <p:nvSpPr>
          <p:cNvPr id="12" name="Pg">
            <a:extLst>
              <a:ext uri="{FF2B5EF4-FFF2-40B4-BE49-F238E27FC236}">
                <a16:creationId xmlns:a16="http://schemas.microsoft.com/office/drawing/2014/main" id="{404CC2A3-2ED5-DB4A-A828-ED53650C053C}"/>
              </a:ext>
            </a:extLst>
          </p:cNvPr>
          <p:cNvSpPr txBox="1"/>
          <p:nvPr userDrawn="1"/>
        </p:nvSpPr>
        <p:spPr>
          <a:xfrm>
            <a:off x="10252638" y="6349675"/>
            <a:ext cx="1172600" cy="153443"/>
          </a:xfrm>
          <a:prstGeom prst="rect">
            <a:avLst/>
          </a:prstGeom>
          <a:noFill/>
        </p:spPr>
        <p:txBody>
          <a:bodyPr wrap="square" lIns="0" tIns="0" rIns="0" bIns="0" rtlCol="0">
            <a:noAutofit/>
          </a:bodyPr>
          <a:lstStyle/>
          <a:p>
            <a:pPr algn="r"/>
            <a:fld id="{09A0AA2B-59AF-AC42-A2FB-2655C6F27CD8}" type="slidenum">
              <a:rPr lang="en-US" sz="1200" smtClean="0">
                <a:solidFill>
                  <a:schemeClr val="tx1"/>
                </a:solidFill>
                <a:latin typeface="Arial" panose="020B0604020202020204" pitchFamily="34" charset="0"/>
                <a:cs typeface="Arial" panose="020B0604020202020204" pitchFamily="34" charset="0"/>
              </a:rPr>
              <a:t>‹#›</a:t>
            </a:fld>
            <a:endParaRPr lang="en-US" sz="140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B25ADB5-7546-5143-B79B-78DCA81BF109}"/>
              </a:ext>
            </a:extLst>
          </p:cNvPr>
          <p:cNvSpPr>
            <a:spLocks noGrp="1"/>
          </p:cNvSpPr>
          <p:nvPr>
            <p:ph type="title" hasCustomPrompt="1"/>
          </p:nvPr>
        </p:nvSpPr>
        <p:spPr>
          <a:xfrm>
            <a:off x="673004" y="842681"/>
            <a:ext cx="10752234" cy="748230"/>
          </a:xfrm>
        </p:spPr>
        <p:txBody>
          <a:bodyPr anchor="b"/>
          <a:lstStyle/>
          <a:p>
            <a:r>
              <a:rPr lang="en-US"/>
              <a:t>Click to edit </a:t>
            </a:r>
            <a:br>
              <a:rPr lang="en-US"/>
            </a:br>
            <a:r>
              <a:rPr lang="en-US"/>
              <a:t>Slide Title</a:t>
            </a:r>
          </a:p>
        </p:txBody>
      </p:sp>
      <p:sp>
        <p:nvSpPr>
          <p:cNvPr id="7" name="Subtitle">
            <a:extLst>
              <a:ext uri="{FF2B5EF4-FFF2-40B4-BE49-F238E27FC236}">
                <a16:creationId xmlns:a16="http://schemas.microsoft.com/office/drawing/2014/main" id="{3381096E-0A87-A446-B08F-AFD6FBB17DBE}"/>
              </a:ext>
            </a:extLst>
          </p:cNvPr>
          <p:cNvSpPr>
            <a:spLocks noGrp="1"/>
          </p:cNvSpPr>
          <p:nvPr>
            <p:ph type="body" sz="quarter" idx="16" hasCustomPrompt="1"/>
          </p:nvPr>
        </p:nvSpPr>
        <p:spPr>
          <a:xfrm>
            <a:off x="686552" y="1648610"/>
            <a:ext cx="10752236" cy="343482"/>
          </a:xfrm>
          <a:prstGeom prst="rect">
            <a:avLst/>
          </a:prstGeom>
        </p:spPr>
        <p:txBody>
          <a:bodyPr>
            <a:normAutofit/>
          </a:bodyPr>
          <a:lstStyle>
            <a:lvl1pPr marL="0" indent="0">
              <a:buNone/>
              <a:defRPr sz="1800" b="0"/>
            </a:lvl1pPr>
          </a:lstStyle>
          <a:p>
            <a:pPr lvl="0"/>
            <a:r>
              <a:rPr lang="en-US"/>
              <a:t>Chart Heading Title Case</a:t>
            </a:r>
          </a:p>
          <a:p>
            <a:pPr lvl="0"/>
            <a:endParaRPr lang="en-US"/>
          </a:p>
        </p:txBody>
      </p:sp>
    </p:spTree>
    <p:extLst>
      <p:ext uri="{BB962C8B-B14F-4D97-AF65-F5344CB8AC3E}">
        <p14:creationId xmlns:p14="http://schemas.microsoft.com/office/powerpoint/2010/main" val="2040152646"/>
      </p:ext>
    </p:extLst>
  </p:cSld>
  <p:clrMapOvr>
    <a:masterClrMapping/>
  </p:clrMapOvr>
  <p:extLst>
    <p:ext uri="{DCECCB84-F9BA-43D5-87BE-67443E8EF086}">
      <p15:sldGuideLst xmlns:p15="http://schemas.microsoft.com/office/powerpoint/2012/main">
        <p15:guide id="4" orient="horz" pos="459">
          <p15:clr>
            <a:srgbClr val="FBAE40"/>
          </p15:clr>
        </p15:guide>
        <p15:guide id="6" pos="347">
          <p15:clr>
            <a:srgbClr val="FBAE40"/>
          </p15:clr>
        </p15:guide>
        <p15:guide id="7" pos="483">
          <p15:clr>
            <a:srgbClr val="FBAE40"/>
          </p15:clr>
        </p15:guide>
        <p15:guide id="8" pos="7197">
          <p15:clr>
            <a:srgbClr val="FBAE40"/>
          </p15:clr>
        </p15:guide>
        <p15:guide id="10" pos="3636">
          <p15:clr>
            <a:srgbClr val="FBAE40"/>
          </p15:clr>
        </p15:guide>
        <p15:guide id="11" pos="3999">
          <p15:clr>
            <a:srgbClr val="FBAE40"/>
          </p15:clr>
        </p15:guide>
        <p15:guide id="13" orient="horz" pos="1094">
          <p15:clr>
            <a:srgbClr val="FBAE40"/>
          </p15:clr>
        </p15:guide>
        <p15:guide id="14" orient="horz" pos="845">
          <p15:clr>
            <a:srgbClr val="FBAE40"/>
          </p15:clr>
        </p15:guide>
        <p15:guide id="15" pos="731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slideLayout" Target="../slideLayouts/slideLayout59.xml"/><Relationship Id="rId47" Type="http://schemas.openxmlformats.org/officeDocument/2006/relationships/slideLayout" Target="../slideLayouts/slideLayout64.xml"/><Relationship Id="rId50" Type="http://schemas.openxmlformats.org/officeDocument/2006/relationships/slideLayout" Target="../slideLayouts/slideLayout67.xml"/><Relationship Id="rId55" Type="http://schemas.openxmlformats.org/officeDocument/2006/relationships/slideLayout" Target="../slideLayouts/slideLayout72.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9" Type="http://schemas.openxmlformats.org/officeDocument/2006/relationships/slideLayout" Target="../slideLayouts/slideLayout46.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45" Type="http://schemas.openxmlformats.org/officeDocument/2006/relationships/slideLayout" Target="../slideLayouts/slideLayout62.xml"/><Relationship Id="rId53" Type="http://schemas.openxmlformats.org/officeDocument/2006/relationships/slideLayout" Target="../slideLayouts/slideLayout70.xml"/><Relationship Id="rId58" Type="http://schemas.openxmlformats.org/officeDocument/2006/relationships/slideLayout" Target="../slideLayouts/slideLayout75.xml"/><Relationship Id="rId5" Type="http://schemas.openxmlformats.org/officeDocument/2006/relationships/slideLayout" Target="../slideLayouts/slideLayout22.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43" Type="http://schemas.openxmlformats.org/officeDocument/2006/relationships/slideLayout" Target="../slideLayouts/slideLayout60.xml"/><Relationship Id="rId48" Type="http://schemas.openxmlformats.org/officeDocument/2006/relationships/slideLayout" Target="../slideLayouts/slideLayout65.xml"/><Relationship Id="rId56" Type="http://schemas.openxmlformats.org/officeDocument/2006/relationships/slideLayout" Target="../slideLayouts/slideLayout73.xml"/><Relationship Id="rId8" Type="http://schemas.openxmlformats.org/officeDocument/2006/relationships/slideLayout" Target="../slideLayouts/slideLayout25.xml"/><Relationship Id="rId51" Type="http://schemas.openxmlformats.org/officeDocument/2006/relationships/slideLayout" Target="../slideLayouts/slideLayout68.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 Id="rId46" Type="http://schemas.openxmlformats.org/officeDocument/2006/relationships/slideLayout" Target="../slideLayouts/slideLayout63.xml"/><Relationship Id="rId59" Type="http://schemas.openxmlformats.org/officeDocument/2006/relationships/theme" Target="../theme/theme3.xml"/><Relationship Id="rId20" Type="http://schemas.openxmlformats.org/officeDocument/2006/relationships/slideLayout" Target="../slideLayouts/slideLayout37.xml"/><Relationship Id="rId41" Type="http://schemas.openxmlformats.org/officeDocument/2006/relationships/slideLayout" Target="../slideLayouts/slideLayout58.xml"/><Relationship Id="rId54" Type="http://schemas.openxmlformats.org/officeDocument/2006/relationships/slideLayout" Target="../slideLayouts/slideLayout71.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49" Type="http://schemas.openxmlformats.org/officeDocument/2006/relationships/slideLayout" Target="../slideLayouts/slideLayout66.xml"/><Relationship Id="rId57" Type="http://schemas.openxmlformats.org/officeDocument/2006/relationships/slideLayout" Target="../slideLayouts/slideLayout74.xml"/><Relationship Id="rId10" Type="http://schemas.openxmlformats.org/officeDocument/2006/relationships/slideLayout" Target="../slideLayouts/slideLayout27.xml"/><Relationship Id="rId31" Type="http://schemas.openxmlformats.org/officeDocument/2006/relationships/slideLayout" Target="../slideLayouts/slideLayout48.xml"/><Relationship Id="rId44" Type="http://schemas.openxmlformats.org/officeDocument/2006/relationships/slideLayout" Target="../slideLayouts/slideLayout61.xml"/><Relationship Id="rId52" Type="http://schemas.openxmlformats.org/officeDocument/2006/relationships/slideLayout" Target="../slideLayouts/slideLayout69.xml"/><Relationship Id="rId60"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10.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4.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err="1"/>
              <a:t>Mcgraw</a:t>
            </a:r>
            <a:r>
              <a:rPr lang="en-US"/>
              <a:t> Hill Template</a:t>
            </a:r>
          </a:p>
          <a:p>
            <a:pPr lvl="0"/>
            <a:endParaRPr lang="en-US"/>
          </a:p>
        </p:txBody>
      </p:sp>
      <p:sp>
        <p:nvSpPr>
          <p:cNvPr id="3" name="Footer Placeholder 2">
            <a:extLst>
              <a:ext uri="{FF2B5EF4-FFF2-40B4-BE49-F238E27FC236}">
                <a16:creationId xmlns:a16="http://schemas.microsoft.com/office/drawing/2014/main" id="{B8005D50-F776-F14A-9CB8-9EB370E0DF9D}"/>
              </a:ext>
            </a:extLst>
          </p:cNvPr>
          <p:cNvSpPr>
            <a:spLocks noGrp="1"/>
          </p:cNvSpPr>
          <p:nvPr>
            <p:ph type="ftr" sz="quarter" idx="3"/>
          </p:nvPr>
        </p:nvSpPr>
        <p:spPr>
          <a:xfrm>
            <a:off x="375204" y="-1271190"/>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Making the Most of Your Course Tools</a:t>
            </a:r>
          </a:p>
        </p:txBody>
      </p:sp>
      <p:sp>
        <p:nvSpPr>
          <p:cNvPr id="8" name="Title Placeholder 7">
            <a:extLst>
              <a:ext uri="{FF2B5EF4-FFF2-40B4-BE49-F238E27FC236}">
                <a16:creationId xmlns:a16="http://schemas.microsoft.com/office/drawing/2014/main" id="{1786E930-AFA0-0F43-AA19-D751AD4C71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PowerPoint Template</a:t>
            </a:r>
          </a:p>
        </p:txBody>
      </p:sp>
    </p:spTree>
    <p:extLst>
      <p:ext uri="{BB962C8B-B14F-4D97-AF65-F5344CB8AC3E}">
        <p14:creationId xmlns:p14="http://schemas.microsoft.com/office/powerpoint/2010/main" val="335214372"/>
      </p:ext>
    </p:extLst>
  </p:cSld>
  <p:clrMap bg1="lt1" tx1="dk1" bg2="lt2" tx2="dk2" accent1="accent1" accent2="accent2" accent3="accent3" accent4="accent4" accent5="accent5" accent6="accent6" hlink="hlink" folHlink="folHlink"/>
  <p:sldLayoutIdLst>
    <p:sldLayoutId id="2147483840" r:id="rId1"/>
    <p:sldLayoutId id="2147483836" r:id="rId2"/>
    <p:sldLayoutId id="2147483838" r:id="rId3"/>
    <p:sldLayoutId id="2147483839" r:id="rId4"/>
    <p:sldLayoutId id="2147483899" r:id="rId5"/>
    <p:sldLayoutId id="2147483900" r:id="rId6"/>
    <p:sldLayoutId id="2147483901" r:id="rId7"/>
    <p:sldLayoutId id="2147483890" r:id="rId8"/>
    <p:sldLayoutId id="2147483891" r:id="rId9"/>
    <p:sldLayoutId id="2147483892" r:id="rId10"/>
    <p:sldLayoutId id="2147483902" r:id="rId11"/>
    <p:sldLayoutId id="2147483889" r:id="rId12"/>
    <p:sldLayoutId id="2147483947" r:id="rId13"/>
    <p:sldLayoutId id="2147483948" r:id="rId14"/>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B7FC4-E390-F247-82F3-22439A424003}"/>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4" name="Text Placeholder 3">
            <a:extLst>
              <a:ext uri="{FF2B5EF4-FFF2-40B4-BE49-F238E27FC236}">
                <a16:creationId xmlns:a16="http://schemas.microsoft.com/office/drawing/2014/main" id="{0CBD2F92-0FB4-564E-8401-C60D066971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McGraw Hill Template</a:t>
            </a:r>
          </a:p>
          <a:p>
            <a:pPr lvl="1"/>
            <a:r>
              <a:rPr lang="en-US"/>
              <a:t>McGraw Hill Template</a:t>
            </a:r>
          </a:p>
          <a:p>
            <a:pPr marL="10858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marL="1428750" marR="0" lvl="2"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McGraw Hill Template</a:t>
            </a:r>
          </a:p>
          <a:p>
            <a:pPr lvl="3"/>
            <a:r>
              <a:rPr lang="en-US" err="1"/>
              <a:t>Mcgraw</a:t>
            </a:r>
            <a:r>
              <a:rPr lang="en-US"/>
              <a:t> Hill Template</a:t>
            </a:r>
          </a:p>
          <a:p>
            <a:pPr lvl="0"/>
            <a:endParaRPr lang="en-US"/>
          </a:p>
        </p:txBody>
      </p:sp>
      <p:sp>
        <p:nvSpPr>
          <p:cNvPr id="3" name="Footer Placeholder 2">
            <a:extLst>
              <a:ext uri="{FF2B5EF4-FFF2-40B4-BE49-F238E27FC236}">
                <a16:creationId xmlns:a16="http://schemas.microsoft.com/office/drawing/2014/main" id="{59D9315A-386C-2541-B8C4-788E05C40822}"/>
              </a:ext>
            </a:extLst>
          </p:cNvPr>
          <p:cNvSpPr>
            <a:spLocks noGrp="1"/>
          </p:cNvSpPr>
          <p:nvPr>
            <p:ph type="ftr" sz="quarter" idx="3"/>
          </p:nvPr>
        </p:nvSpPr>
        <p:spPr>
          <a:xfrm>
            <a:off x="4843644" y="3600544"/>
            <a:ext cx="4114800" cy="365125"/>
          </a:xfrm>
          <a:prstGeom prst="rect">
            <a:avLst/>
          </a:prstGeom>
        </p:spPr>
        <p:txBody>
          <a:bodyPr vert="horz" lIns="91440" tIns="45720" rIns="91440" bIns="45720" rtlCol="0" anchor="ctr"/>
          <a:lstStyle>
            <a:lvl1pPr algn="l">
              <a:defRPr sz="1400" b="1">
                <a:solidFill>
                  <a:schemeClr val="tx1"/>
                </a:solidFill>
                <a:latin typeface="Arial" panose="020B0604020202020204" pitchFamily="34" charset="0"/>
                <a:cs typeface="Arial" panose="020B0604020202020204" pitchFamily="34" charset="0"/>
              </a:defRPr>
            </a:lvl1pPr>
          </a:lstStyle>
          <a:p>
            <a:r>
              <a:rPr lang="en-US"/>
              <a:t>Making the Most of Your Course Tools</a:t>
            </a:r>
          </a:p>
        </p:txBody>
      </p:sp>
    </p:spTree>
    <p:extLst>
      <p:ext uri="{BB962C8B-B14F-4D97-AF65-F5344CB8AC3E}">
        <p14:creationId xmlns:p14="http://schemas.microsoft.com/office/powerpoint/2010/main" val="2666065822"/>
      </p:ext>
    </p:extLst>
  </p:cSld>
  <p:clrMap bg1="lt1" tx1="dk1" bg2="lt2" tx2="dk2" accent1="accent1" accent2="accent2" accent3="accent3" accent4="accent4" accent5="accent5" accent6="accent6" hlink="hlink" folHlink="folHlink"/>
  <p:sldLayoutIdLst>
    <p:sldLayoutId id="2147483859" r:id="rId1"/>
    <p:sldLayoutId id="2147483858" r:id="rId2"/>
    <p:sldLayoutId id="2147483855" r:id="rId3"/>
  </p:sldLayoutIdLst>
  <p:hf sldNum="0"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60"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5" name="Footer Placeholder 4">
            <a:extLst>
              <a:ext uri="{FF2B5EF4-FFF2-40B4-BE49-F238E27FC236}">
                <a16:creationId xmlns:a16="http://schemas.microsoft.com/office/drawing/2014/main" id="{BC53B8C5-DBB9-034B-A67F-7C49165D5555}"/>
              </a:ext>
              <a:ext uri="{C183D7F6-B498-43B3-948B-1728B52AA6E4}">
                <adec:decorative xmlns:adec="http://schemas.microsoft.com/office/drawing/2017/decorative" val="1"/>
              </a:ext>
            </a:extLst>
          </p:cNvPr>
          <p:cNvSpPr>
            <a:spLocks noGrp="1"/>
          </p:cNvSpPr>
          <p:nvPr>
            <p:ph type="ftr" sz="quarter" idx="3"/>
          </p:nvPr>
        </p:nvSpPr>
        <p:spPr>
          <a:xfrm>
            <a:off x="682672" y="202497"/>
            <a:ext cx="4114800" cy="331932"/>
          </a:xfrm>
          <a:prstGeom prst="rect">
            <a:avLst/>
          </a:prstGeom>
        </p:spPr>
        <p:txBody>
          <a:bodyPr vert="horz" lIns="91440" tIns="45720" rIns="91440" bIns="45720" rtlCol="0" anchor="ctr"/>
          <a:lstStyle>
            <a:lvl1pPr algn="l">
              <a:defRPr sz="1200" b="1">
                <a:solidFill>
                  <a:schemeClr val="tx1"/>
                </a:solidFill>
                <a:latin typeface="Arial" panose="020B0604020202020204" pitchFamily="34" charset="0"/>
                <a:cs typeface="Arial" panose="020B0604020202020204" pitchFamily="34" charset="0"/>
              </a:defRPr>
            </a:lvl1pPr>
          </a:lstStyle>
          <a:p>
            <a:r>
              <a:rPr lang="en-US"/>
              <a:t>Making the Most of Your Course Tools</a:t>
            </a:r>
          </a:p>
        </p:txBody>
      </p:sp>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70477"/>
            <a:ext cx="10515600" cy="1325563"/>
          </a:xfrm>
          <a:prstGeom prst="rect">
            <a:avLst/>
          </a:prstGeom>
        </p:spPr>
        <p:txBody>
          <a:bodyPr vert="horz" lIns="91440" tIns="45720" rIns="91440" bIns="45720" rtlCol="0" anchor="ctr">
            <a:normAutofit/>
          </a:bodyPr>
          <a:lstStyle/>
          <a:p>
            <a:endParaRPr lang="en-US"/>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60022"/>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McGraw Hill Template</a:t>
            </a:r>
          </a:p>
          <a:p>
            <a:pPr marL="2971800" marR="0" lvl="6"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6400" b="1" i="0" u="none" strike="noStrike" kern="1200" cap="none" spc="0" normalizeH="0" baseline="0" noProof="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p>
          <a:p>
            <a:pPr marL="3429000" marR="0" lvl="7"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333333"/>
                </a:solidFill>
                <a:effectLst/>
                <a:uLnTx/>
                <a:uFillTx/>
                <a:latin typeface="Arial Black" panose="020B0604020202020204" pitchFamily="34" charset="0"/>
                <a:ea typeface="+mn-ea"/>
                <a:cs typeface="Arial Black" panose="020B0604020202020204" pitchFamily="34" charset="0"/>
              </a:rPr>
              <a:t>McGraw Hill Template</a:t>
            </a:r>
            <a:endParaRPr lang="en-US"/>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lvl="0"/>
            <a:endParaRPr lang="en-US"/>
          </a:p>
        </p:txBody>
      </p:sp>
    </p:spTree>
    <p:extLst>
      <p:ext uri="{BB962C8B-B14F-4D97-AF65-F5344CB8AC3E}">
        <p14:creationId xmlns:p14="http://schemas.microsoft.com/office/powerpoint/2010/main" val="2344220060"/>
      </p:ext>
    </p:extLst>
  </p:cSld>
  <p:clrMap bg1="lt1" tx1="dk1" bg2="lt2" tx2="dk2" accent1="accent1" accent2="accent2" accent3="accent3" accent4="accent4" accent5="accent5" accent6="accent6" hlink="hlink" folHlink="folHlink"/>
  <p:sldLayoutIdLst>
    <p:sldLayoutId id="2147483854" r:id="rId1"/>
    <p:sldLayoutId id="2147483893" r:id="rId2"/>
    <p:sldLayoutId id="2147483860" r:id="rId3"/>
    <p:sldLayoutId id="2147483862" r:id="rId4"/>
    <p:sldLayoutId id="2147483952" r:id="rId5"/>
    <p:sldLayoutId id="2147483953" r:id="rId6"/>
    <p:sldLayoutId id="2147483861" r:id="rId7"/>
    <p:sldLayoutId id="2147483873" r:id="rId8"/>
    <p:sldLayoutId id="2147483872" r:id="rId9"/>
    <p:sldLayoutId id="2147483874" r:id="rId10"/>
    <p:sldLayoutId id="2147483868" r:id="rId11"/>
    <p:sldLayoutId id="2147483867" r:id="rId12"/>
    <p:sldLayoutId id="2147483866" r:id="rId13"/>
    <p:sldLayoutId id="2147483864" r:id="rId14"/>
    <p:sldLayoutId id="2147483933" r:id="rId15"/>
    <p:sldLayoutId id="2147483934" r:id="rId16"/>
    <p:sldLayoutId id="2147483863" r:id="rId17"/>
    <p:sldLayoutId id="2147483875" r:id="rId18"/>
    <p:sldLayoutId id="2147483876" r:id="rId19"/>
    <p:sldLayoutId id="2147483965" r:id="rId20"/>
    <p:sldLayoutId id="2147483894" r:id="rId21"/>
    <p:sldLayoutId id="2147483852" r:id="rId22"/>
    <p:sldLayoutId id="2147483851" r:id="rId23"/>
    <p:sldLayoutId id="2147483903" r:id="rId24"/>
    <p:sldLayoutId id="2147483908" r:id="rId25"/>
    <p:sldLayoutId id="2147483842" r:id="rId26"/>
    <p:sldLayoutId id="2147483849" r:id="rId27"/>
    <p:sldLayoutId id="2147483848" r:id="rId28"/>
    <p:sldLayoutId id="2147483850" r:id="rId29"/>
    <p:sldLayoutId id="2147483843" r:id="rId30"/>
    <p:sldLayoutId id="2147483940" r:id="rId31"/>
    <p:sldLayoutId id="2147483941" r:id="rId32"/>
    <p:sldLayoutId id="2147483942" r:id="rId33"/>
    <p:sldLayoutId id="2147483943" r:id="rId34"/>
    <p:sldLayoutId id="2147483936" r:id="rId35"/>
    <p:sldLayoutId id="2147483937" r:id="rId36"/>
    <p:sldLayoutId id="2147483938" r:id="rId37"/>
    <p:sldLayoutId id="2147483939" r:id="rId38"/>
    <p:sldLayoutId id="2147483914" r:id="rId39"/>
    <p:sldLayoutId id="2147483915" r:id="rId40"/>
    <p:sldLayoutId id="2147483916" r:id="rId41"/>
    <p:sldLayoutId id="2147483917" r:id="rId42"/>
    <p:sldLayoutId id="2147483944" r:id="rId43"/>
    <p:sldLayoutId id="2147483945" r:id="rId44"/>
    <p:sldLayoutId id="2147483946" r:id="rId45"/>
    <p:sldLayoutId id="2147483884" r:id="rId46"/>
    <p:sldLayoutId id="2147483918" r:id="rId47"/>
    <p:sldLayoutId id="2147483906" r:id="rId48"/>
    <p:sldLayoutId id="2147483907" r:id="rId49"/>
    <p:sldLayoutId id="2147483919" r:id="rId50"/>
    <p:sldLayoutId id="2147483920" r:id="rId51"/>
    <p:sldLayoutId id="2147483921" r:id="rId52"/>
    <p:sldLayoutId id="2147483841" r:id="rId53"/>
    <p:sldLayoutId id="2147483905" r:id="rId54"/>
    <p:sldLayoutId id="2147483926" r:id="rId55"/>
    <p:sldLayoutId id="2147483927" r:id="rId56"/>
    <p:sldLayoutId id="2147483877" r:id="rId57"/>
    <p:sldLayoutId id="2147483951" r:id="rId58"/>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64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64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op Nav">
            <a:extLst>
              <a:ext uri="{FF2B5EF4-FFF2-40B4-BE49-F238E27FC236}">
                <a16:creationId xmlns:a16="http://schemas.microsoft.com/office/drawing/2014/main" id="{C306BC44-B557-4D4A-A37C-AC42A50AF0F8}"/>
              </a:ext>
            </a:extLst>
          </p:cNvPr>
          <p:cNvSpPr/>
          <p:nvPr userDrawn="1"/>
        </p:nvSpPr>
        <p:spPr>
          <a:xfrm>
            <a:off x="0" y="0"/>
            <a:ext cx="12192000" cy="72866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cGraw Hill red cube Logo">
            <a:extLst>
              <a:ext uri="{FF2B5EF4-FFF2-40B4-BE49-F238E27FC236}">
                <a16:creationId xmlns:a16="http://schemas.microsoft.com/office/drawing/2014/main" id="{C1A4F2B2-935A-C147-BBF1-DCF85A87C1CD}"/>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90303" y="185576"/>
            <a:ext cx="369802" cy="369802"/>
          </a:xfrm>
          <a:prstGeom prst="rect">
            <a:avLst/>
          </a:prstGeom>
        </p:spPr>
      </p:pic>
      <p:sp>
        <p:nvSpPr>
          <p:cNvPr id="11" name="Title Placeholder 1">
            <a:extLst>
              <a:ext uri="{FF2B5EF4-FFF2-40B4-BE49-F238E27FC236}">
                <a16:creationId xmlns:a16="http://schemas.microsoft.com/office/drawing/2014/main" id="{B15EE525-5C1B-7B41-A38A-358787578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McGraw Hill Template</a:t>
            </a:r>
          </a:p>
        </p:txBody>
      </p:sp>
      <p:sp>
        <p:nvSpPr>
          <p:cNvPr id="12" name="Text Placeholder 3">
            <a:extLst>
              <a:ext uri="{FF2B5EF4-FFF2-40B4-BE49-F238E27FC236}">
                <a16:creationId xmlns:a16="http://schemas.microsoft.com/office/drawing/2014/main" id="{73649380-23AE-854E-9BC8-848AEBBD08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1600200" marR="0" lvl="3"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rPr>
              <a:t>McGraw Hill Template</a:t>
            </a: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0" marR="0" lvl="5"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057400" marR="0" lvl="4"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11430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6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2" name="Footer Placeholder 1">
            <a:extLst>
              <a:ext uri="{FF2B5EF4-FFF2-40B4-BE49-F238E27FC236}">
                <a16:creationId xmlns:a16="http://schemas.microsoft.com/office/drawing/2014/main" id="{C8D1F38E-E8A4-5947-852A-218D9AFA285E}"/>
              </a:ext>
            </a:extLst>
          </p:cNvPr>
          <p:cNvSpPr>
            <a:spLocks noGrp="1"/>
          </p:cNvSpPr>
          <p:nvPr>
            <p:ph type="ftr" sz="quarter" idx="3"/>
          </p:nvPr>
        </p:nvSpPr>
        <p:spPr>
          <a:xfrm>
            <a:off x="750408" y="190253"/>
            <a:ext cx="4114800" cy="365125"/>
          </a:xfrm>
          <a:prstGeom prst="rect">
            <a:avLst/>
          </a:prstGeom>
        </p:spPr>
        <p:txBody>
          <a:bodyPr vert="horz" lIns="91440" tIns="45720" rIns="91440" bIns="45720" rtlCol="0" anchor="ctr"/>
          <a:lstStyle>
            <a:lvl1pPr algn="l">
              <a:defRPr sz="1200" b="1">
                <a:solidFill>
                  <a:schemeClr val="tx1"/>
                </a:solidFill>
              </a:defRPr>
            </a:lvl1pPr>
          </a:lstStyle>
          <a:p>
            <a:r>
              <a:rPr lang="en-US"/>
              <a:t>Making the Most of Your Course Tools</a:t>
            </a:r>
          </a:p>
        </p:txBody>
      </p:sp>
    </p:spTree>
    <p:extLst>
      <p:ext uri="{BB962C8B-B14F-4D97-AF65-F5344CB8AC3E}">
        <p14:creationId xmlns:p14="http://schemas.microsoft.com/office/powerpoint/2010/main" val="319560236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925" r:id="rId3"/>
    <p:sldLayoutId id="2147483883" r:id="rId4"/>
    <p:sldLayoutId id="2147483896" r:id="rId5"/>
    <p:sldLayoutId id="2147483898" r:id="rId6"/>
    <p:sldLayoutId id="2147483897" r:id="rId7"/>
    <p:sldLayoutId id="2147483880" r:id="rId8"/>
    <p:sldLayoutId id="2147483869" r:id="rId9"/>
    <p:sldLayoutId id="2147483885" r:id="rId10"/>
    <p:sldLayoutId id="2147483886" r:id="rId11"/>
    <p:sldLayoutId id="2147483888" r:id="rId12"/>
    <p:sldLayoutId id="2147483922" r:id="rId13"/>
    <p:sldLayoutId id="2147483923" r:id="rId14"/>
    <p:sldLayoutId id="2147483924" r:id="rId15"/>
    <p:sldLayoutId id="2147483887" r:id="rId16"/>
  </p:sldLayoutIdLst>
  <p:hf sldNum="0" hdr="0" dt="0"/>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7.svg"/><Relationship Id="rId7" Type="http://schemas.openxmlformats.org/officeDocument/2006/relationships/hyperlink" Target="https://tools.mheducation.ca/college/covers/index.php" TargetMode="External"/><Relationship Id="rId2" Type="http://schemas.openxmlformats.org/officeDocument/2006/relationships/image" Target="../media/image16.png"/><Relationship Id="rId1" Type="http://schemas.openxmlformats.org/officeDocument/2006/relationships/slideLayout" Target="../slideLayouts/slideLayout8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emf"/><Relationship Id="rId7" Type="http://schemas.openxmlformats.org/officeDocument/2006/relationships/hyperlink" Target="https://www.mheducation.co.uk/higher-education/students" TargetMode="External"/><Relationship Id="rId2" Type="http://schemas.openxmlformats.org/officeDocument/2006/relationships/hyperlink" Target="https://mhedu.force.com/CXG/s/ContactUs" TargetMode="External"/><Relationship Id="rId1" Type="http://schemas.openxmlformats.org/officeDocument/2006/relationships/slideLayout" Target="../slideLayouts/slideLayout41.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emf"/></Relationships>
</file>

<file path=ppt/slides/_rels/slide1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51.emf"/><Relationship Id="rId5" Type="http://schemas.openxmlformats.org/officeDocument/2006/relationships/image" Target="../media/image50.emf"/><Relationship Id="rId4" Type="http://schemas.openxmlformats.org/officeDocument/2006/relationships/image" Target="../media/image49.emf"/></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0.xml"/><Relationship Id="rId6" Type="http://schemas.openxmlformats.org/officeDocument/2006/relationships/hyperlink" Target="https://mhedu.force.com/CXG/s/ContactUs" TargetMode="External"/><Relationship Id="rId5" Type="http://schemas.openxmlformats.org/officeDocument/2006/relationships/image" Target="../media/image18.png"/><Relationship Id="rId4" Type="http://schemas.openxmlformats.org/officeDocument/2006/relationships/image" Target="../media/image17.svg"/><Relationship Id="rId9" Type="http://schemas.openxmlformats.org/officeDocument/2006/relationships/hyperlink" Target="https://tools.mheducation.ca/college/covers/index.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77.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5.xml"/><Relationship Id="rId5" Type="http://schemas.openxmlformats.org/officeDocument/2006/relationships/image" Target="../media/image29.jpe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mheducation.co.uk/higher-education/learning-solutions/smartbook" TargetMode="External"/><Relationship Id="rId1" Type="http://schemas.openxmlformats.org/officeDocument/2006/relationships/slideLayout" Target="../slideLayouts/slideLayout4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hyperlink" Target="https://youtu.be/ntnLqOgfzz8"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lay.google.com/store/apps/details?id=com.mheducation.readerShellApp.readAnywhere" TargetMode="External"/><Relationship Id="rId7" Type="http://schemas.openxmlformats.org/officeDocument/2006/relationships/image" Target="../media/image36.svg"/><Relationship Id="rId2" Type="http://schemas.openxmlformats.org/officeDocument/2006/relationships/image" Target="../media/image33.png"/><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hyperlink" Target="https://apps.apple.com/ca/app/readanywhere/id1237370775" TargetMode="Externa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share.vidyard.com/watch/5XpKChGqnTwkGCWqC977qp?" TargetMode="External"/><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3" Type="http://schemas.openxmlformats.org/officeDocument/2006/relationships/hyperlink" Target="https://mcgrawhillcanada.hubs.vidyard.com/watch/RHGfK2kpYHKKXDaRg9p7JW?" TargetMode="External"/><Relationship Id="rId7" Type="http://schemas.openxmlformats.org/officeDocument/2006/relationships/hyperlink" Target="https://share.vidyard.com/watch/r5qskRsnmVnXBoR51cD9au?" TargetMode="External"/><Relationship Id="rId2" Type="http://schemas.openxmlformats.org/officeDocument/2006/relationships/image" Target="../media/image39.png"/><Relationship Id="rId1" Type="http://schemas.openxmlformats.org/officeDocument/2006/relationships/slideLayout" Target="../slideLayouts/slideLayout8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Title">
            <a:extLst>
              <a:ext uri="{FF2B5EF4-FFF2-40B4-BE49-F238E27FC236}">
                <a16:creationId xmlns:a16="http://schemas.microsoft.com/office/drawing/2014/main" id="{0386AF8C-E758-124F-B5A1-1A17281387CF}"/>
              </a:ext>
            </a:extLst>
          </p:cNvPr>
          <p:cNvSpPr>
            <a:spLocks noGrp="1"/>
          </p:cNvSpPr>
          <p:nvPr>
            <p:ph type="title"/>
          </p:nvPr>
        </p:nvSpPr>
        <p:spPr>
          <a:xfrm>
            <a:off x="1192983" y="1605014"/>
            <a:ext cx="4831300" cy="1420574"/>
          </a:xfrm>
        </p:spPr>
        <p:txBody>
          <a:bodyPr>
            <a:normAutofit/>
          </a:bodyPr>
          <a:lstStyle/>
          <a:p>
            <a:r>
              <a:rPr lang="en-US">
                <a:latin typeface="Proxima Nova" panose="02000506030000020004" pitchFamily="2" charset="0"/>
              </a:rPr>
              <a:t>Making the Most of Your Course Tools</a:t>
            </a:r>
          </a:p>
        </p:txBody>
      </p:sp>
      <p:sp>
        <p:nvSpPr>
          <p:cNvPr id="2" name="Presentation Title">
            <a:extLst>
              <a:ext uri="{FF2B5EF4-FFF2-40B4-BE49-F238E27FC236}">
                <a16:creationId xmlns:a16="http://schemas.microsoft.com/office/drawing/2014/main" id="{BBE7976D-CFFF-2247-91FE-A3FFE7565A27}"/>
              </a:ext>
            </a:extLst>
          </p:cNvPr>
          <p:cNvSpPr>
            <a:spLocks noGrp="1"/>
          </p:cNvSpPr>
          <p:nvPr>
            <p:ph type="body" sz="quarter" idx="14"/>
          </p:nvPr>
        </p:nvSpPr>
        <p:spPr>
          <a:xfrm>
            <a:off x="1208088" y="3138488"/>
            <a:ext cx="4533900" cy="725487"/>
          </a:xfrm>
        </p:spPr>
        <p:txBody>
          <a:bodyPr>
            <a:normAutofit lnSpcReduction="10000"/>
          </a:bodyPr>
          <a:lstStyle/>
          <a:p>
            <a:r>
              <a:rPr lang="en-US">
                <a:latin typeface="Proxima Nova" panose="02000506030000020004" pitchFamily="2" charset="0"/>
              </a:rPr>
              <a:t>Connect® Course Resources for [Insert Course]</a:t>
            </a:r>
          </a:p>
        </p:txBody>
      </p:sp>
      <p:sp>
        <p:nvSpPr>
          <p:cNvPr id="6" name="Text Placeholder 5">
            <a:extLst>
              <a:ext uri="{FF2B5EF4-FFF2-40B4-BE49-F238E27FC236}">
                <a16:creationId xmlns:a16="http://schemas.microsoft.com/office/drawing/2014/main" id="{5D25F496-17E2-8D4F-A47A-ACBECA3A4C62}"/>
              </a:ext>
            </a:extLst>
          </p:cNvPr>
          <p:cNvSpPr>
            <a:spLocks noGrp="1"/>
          </p:cNvSpPr>
          <p:nvPr>
            <p:ph type="body" sz="quarter" idx="15"/>
          </p:nvPr>
        </p:nvSpPr>
        <p:spPr/>
        <p:txBody>
          <a:bodyPr/>
          <a:lstStyle/>
          <a:p>
            <a:endParaRPr lang="en-US">
              <a:latin typeface="Proxima Nova" panose="02000506030000020004" pitchFamily="2" charset="0"/>
            </a:endParaRPr>
          </a:p>
        </p:txBody>
      </p:sp>
      <p:sp>
        <p:nvSpPr>
          <p:cNvPr id="7" name="Text Placeholder 6">
            <a:extLst>
              <a:ext uri="{FF2B5EF4-FFF2-40B4-BE49-F238E27FC236}">
                <a16:creationId xmlns:a16="http://schemas.microsoft.com/office/drawing/2014/main" id="{4367E72F-251D-374A-801D-91D5DBDDAC6F}"/>
              </a:ext>
            </a:extLst>
          </p:cNvPr>
          <p:cNvSpPr>
            <a:spLocks noGrp="1"/>
          </p:cNvSpPr>
          <p:nvPr>
            <p:ph type="body" sz="quarter" idx="16"/>
          </p:nvPr>
        </p:nvSpPr>
        <p:spPr/>
        <p:txBody>
          <a:bodyPr/>
          <a:lstStyle/>
          <a:p>
            <a:endParaRPr lang="en-US">
              <a:latin typeface="Proxima Nova" panose="02000506030000020004" pitchFamily="2" charset="0"/>
            </a:endParaRPr>
          </a:p>
        </p:txBody>
      </p:sp>
      <p:pic>
        <p:nvPicPr>
          <p:cNvPr id="36" name="Picture" descr="Proud student girl with specs looking at camera.">
            <a:extLst>
              <a:ext uri="{FF2B5EF4-FFF2-40B4-BE49-F238E27FC236}">
                <a16:creationId xmlns:a16="http://schemas.microsoft.com/office/drawing/2014/main" id="{06AD2866-FF11-3C44-8CDE-AF49BCEB9D72}"/>
              </a:ext>
              <a:ext uri="{C183D7F6-B498-43B3-948B-1728B52AA6E4}">
                <adec:decorative xmlns:adec="http://schemas.microsoft.com/office/drawing/2017/decorative" val="0"/>
              </a:ext>
            </a:extLst>
          </p:cNvPr>
          <p:cNvPicPr>
            <a:picLocks noGrp="1" noChangeAspect="1"/>
          </p:cNvPicPr>
          <p:nvPr>
            <p:ph type="pic" sz="quarter" idx="18"/>
          </p:nvPr>
        </p:nvPicPr>
        <p:blipFill rotWithShape="1">
          <a:blip r:embed="rId3" cstate="screen">
            <a:extLst>
              <a:ext uri="{28A0092B-C50C-407E-A947-70E740481C1C}">
                <a14:useLocalDpi xmlns:a14="http://schemas.microsoft.com/office/drawing/2010/main"/>
              </a:ext>
            </a:extLst>
          </a:blip>
          <a:srcRect l="-1" t="-3778" r="-1944"/>
          <a:stretch/>
        </p:blipFill>
        <p:spPr>
          <a:xfrm>
            <a:off x="7028444" y="1016000"/>
            <a:ext cx="3935172" cy="5842001"/>
          </a:xfrm>
        </p:spPr>
      </p:pic>
    </p:spTree>
    <p:extLst>
      <p:ext uri="{BB962C8B-B14F-4D97-AF65-F5344CB8AC3E}">
        <p14:creationId xmlns:p14="http://schemas.microsoft.com/office/powerpoint/2010/main" val="2781553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EE2F3A9-001D-C549-A623-BB13F5E17562}"/>
              </a:ext>
            </a:extLst>
          </p:cNvPr>
          <p:cNvSpPr>
            <a:spLocks noGrp="1"/>
          </p:cNvSpPr>
          <p:nvPr>
            <p:ph type="body" sz="quarter" idx="17"/>
          </p:nvPr>
        </p:nvSpPr>
        <p:spPr>
          <a:xfrm>
            <a:off x="4557256" y="1738591"/>
            <a:ext cx="5695382" cy="4168775"/>
          </a:xfrm>
        </p:spPr>
        <p:txBody>
          <a:bodyPr/>
          <a:lstStyle/>
          <a:p>
            <a:pPr>
              <a:spcAft>
                <a:spcPts val="1200"/>
              </a:spcAft>
            </a:pPr>
            <a:r>
              <a:rPr lang="en-US" sz="1400">
                <a:solidFill>
                  <a:schemeClr val="bg1"/>
                </a:solidFill>
                <a:latin typeface="Proxima Nova" panose="02000506030000020004" pitchFamily="2" charset="0"/>
              </a:rPr>
              <a:t>Use Google Chrome as your internet browser</a:t>
            </a:r>
          </a:p>
          <a:p>
            <a:pPr>
              <a:spcAft>
                <a:spcPts val="1200"/>
              </a:spcAft>
            </a:pPr>
            <a:r>
              <a:rPr lang="en-US" sz="1400">
                <a:solidFill>
                  <a:schemeClr val="bg1"/>
                </a:solidFill>
                <a:latin typeface="Proxima Nova" panose="02000506030000020004" pitchFamily="2" charset="0"/>
              </a:rPr>
              <a:t>Clear your browser cache prior to the start of an assignment, simulation, quiz or exam.</a:t>
            </a:r>
          </a:p>
          <a:p>
            <a:pPr>
              <a:spcAft>
                <a:spcPts val="1200"/>
              </a:spcAft>
            </a:pPr>
            <a:r>
              <a:rPr lang="en-US" sz="1400">
                <a:solidFill>
                  <a:schemeClr val="bg1"/>
                </a:solidFill>
                <a:latin typeface="Proxima Nova" panose="02000506030000020004" pitchFamily="2" charset="0"/>
              </a:rPr>
              <a:t>Complete a Computer Compatibility Check.</a:t>
            </a:r>
          </a:p>
          <a:p>
            <a:pPr>
              <a:spcAft>
                <a:spcPts val="2400"/>
              </a:spcAft>
            </a:pPr>
            <a:r>
              <a:rPr lang="en-US" sz="1400">
                <a:solidFill>
                  <a:schemeClr val="bg1"/>
                </a:solidFill>
                <a:latin typeface="Proxima Nova" panose="02000506030000020004" pitchFamily="2" charset="0"/>
              </a:rPr>
              <a:t>Complete the assignment, simulation, quiz or exam on your laptop or desktop rather than a mobile device.</a:t>
            </a:r>
          </a:p>
          <a:p>
            <a:pPr marL="0" indent="0">
              <a:spcAft>
                <a:spcPts val="1200"/>
              </a:spcAft>
              <a:buNone/>
            </a:pPr>
            <a:r>
              <a:rPr lang="en-US" sz="1400" b="1">
                <a:solidFill>
                  <a:schemeClr val="bg1"/>
                </a:solidFill>
                <a:latin typeface="Proxima Nova" panose="02000506030000020004" pitchFamily="2" charset="0"/>
              </a:rPr>
              <a:t>Reminders</a:t>
            </a:r>
          </a:p>
          <a:p>
            <a:pPr>
              <a:spcAft>
                <a:spcPts val="1200"/>
              </a:spcAft>
            </a:pPr>
            <a:r>
              <a:rPr lang="en-US" sz="1400">
                <a:solidFill>
                  <a:schemeClr val="bg1"/>
                </a:solidFill>
                <a:latin typeface="Proxima Nova" panose="02000506030000020004" pitchFamily="2" charset="0"/>
              </a:rPr>
              <a:t>Connect should be loaded on ONE session of your browser and only ONE tab within your browser.</a:t>
            </a:r>
          </a:p>
          <a:p>
            <a:pPr>
              <a:spcAft>
                <a:spcPts val="1200"/>
              </a:spcAft>
            </a:pPr>
            <a:r>
              <a:rPr lang="en-US" sz="1400">
                <a:solidFill>
                  <a:schemeClr val="bg1"/>
                </a:solidFill>
                <a:latin typeface="Proxima Nova" panose="02000506030000020004" pitchFamily="2" charset="0"/>
              </a:rPr>
              <a:t>Use an ethernet cable to directly connect your device to your internet modem for faster speeds.</a:t>
            </a:r>
          </a:p>
          <a:p>
            <a:pPr>
              <a:spcAft>
                <a:spcPts val="1200"/>
              </a:spcAft>
            </a:pPr>
            <a:r>
              <a:rPr lang="en-US" sz="1400">
                <a:solidFill>
                  <a:schemeClr val="bg1"/>
                </a:solidFill>
                <a:latin typeface="Proxima Nova" panose="02000506030000020004" pitchFamily="2" charset="0"/>
              </a:rPr>
              <a:t>Limit the number of applications running and devices connected to your wireless internet while completing your assignment.</a:t>
            </a:r>
          </a:p>
          <a:p>
            <a:endParaRPr lang="en-US" sz="1400">
              <a:solidFill>
                <a:schemeClr val="bg1"/>
              </a:solidFill>
              <a:latin typeface="Proxima Nova" panose="02000506030000020004" pitchFamily="2" charset="0"/>
            </a:endParaRPr>
          </a:p>
        </p:txBody>
      </p:sp>
      <p:pic>
        <p:nvPicPr>
          <p:cNvPr id="7" name="Picture 6" descr="Student sitting on a couch working on a computer.">
            <a:extLst>
              <a:ext uri="{FF2B5EF4-FFF2-40B4-BE49-F238E27FC236}">
                <a16:creationId xmlns:a16="http://schemas.microsoft.com/office/drawing/2014/main" id="{668191F4-F9CA-DC4D-B434-BDC40371E4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736495"/>
            <a:ext cx="4215256" cy="4168775"/>
          </a:xfrm>
          <a:prstGeom prst="rect">
            <a:avLst/>
          </a:prstGeom>
        </p:spPr>
      </p:pic>
      <p:sp>
        <p:nvSpPr>
          <p:cNvPr id="4" name="Title 3">
            <a:extLst>
              <a:ext uri="{FF2B5EF4-FFF2-40B4-BE49-F238E27FC236}">
                <a16:creationId xmlns:a16="http://schemas.microsoft.com/office/drawing/2014/main" id="{3FE81F84-E13D-1342-A143-0349C5712367}"/>
              </a:ext>
            </a:extLst>
          </p:cNvPr>
          <p:cNvSpPr>
            <a:spLocks noGrp="1"/>
          </p:cNvSpPr>
          <p:nvPr>
            <p:ph type="title"/>
          </p:nvPr>
        </p:nvSpPr>
        <p:spPr>
          <a:xfrm>
            <a:off x="750408" y="1044831"/>
            <a:ext cx="10633556" cy="365379"/>
          </a:xfrm>
        </p:spPr>
        <p:txBody>
          <a:bodyPr>
            <a:normAutofit fontScale="90000"/>
          </a:bodyPr>
          <a:lstStyle/>
          <a:p>
            <a:r>
              <a:rPr lang="en-US">
                <a:solidFill>
                  <a:schemeClr val="bg1"/>
                </a:solidFill>
                <a:latin typeface="Proxima Nova" panose="02000506030000020004" pitchFamily="2" charset="0"/>
              </a:rPr>
              <a:t>Best Practices</a:t>
            </a:r>
          </a:p>
        </p:txBody>
      </p:sp>
      <p:sp>
        <p:nvSpPr>
          <p:cNvPr id="3" name="Text Placeholder 2">
            <a:extLst>
              <a:ext uri="{FF2B5EF4-FFF2-40B4-BE49-F238E27FC236}">
                <a16:creationId xmlns:a16="http://schemas.microsoft.com/office/drawing/2014/main" id="{79A67738-0750-9142-A568-C6567E2F396B}"/>
              </a:ext>
            </a:extLst>
          </p:cNvPr>
          <p:cNvSpPr>
            <a:spLocks noGrp="1"/>
          </p:cNvSpPr>
          <p:nvPr>
            <p:ph type="body" sz="quarter" idx="18"/>
          </p:nvPr>
        </p:nvSpPr>
        <p:spPr/>
        <p:txBody>
          <a:bodyPr/>
          <a:lstStyle/>
          <a:p>
            <a:r>
              <a:rPr lang="en-US">
                <a:latin typeface="Proxima Nova" panose="02000506030000020004" pitchFamily="2" charset="0"/>
              </a:rPr>
              <a:t>Connect</a:t>
            </a:r>
          </a:p>
        </p:txBody>
      </p:sp>
      <p:sp>
        <p:nvSpPr>
          <p:cNvPr id="2" name="Footer Placeholder 1">
            <a:extLst>
              <a:ext uri="{FF2B5EF4-FFF2-40B4-BE49-F238E27FC236}">
                <a16:creationId xmlns:a16="http://schemas.microsoft.com/office/drawing/2014/main" id="{4C73AF36-F782-904C-9416-29AFA6AD99C3}"/>
              </a:ext>
            </a:extLst>
          </p:cNvPr>
          <p:cNvSpPr>
            <a:spLocks noGrp="1"/>
          </p:cNvSpPr>
          <p:nvPr>
            <p:ph type="ftr" sz="quarter" idx="19"/>
          </p:nvPr>
        </p:nvSpPr>
        <p:spPr/>
        <p:txBody>
          <a:bodyPr/>
          <a:lstStyle/>
          <a:p>
            <a:r>
              <a:rPr lang="en-US">
                <a:latin typeface="Proxima Nova" panose="02000506030000020004" pitchFamily="2" charset="0"/>
              </a:rPr>
              <a:t>Making the Most of Your Course Tools</a:t>
            </a:r>
          </a:p>
        </p:txBody>
      </p:sp>
    </p:spTree>
    <p:extLst>
      <p:ext uri="{BB962C8B-B14F-4D97-AF65-F5344CB8AC3E}">
        <p14:creationId xmlns:p14="http://schemas.microsoft.com/office/powerpoint/2010/main" val="306694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McGraw Hill Connect Master Logo">
            <a:extLst>
              <a:ext uri="{FF2B5EF4-FFF2-40B4-BE49-F238E27FC236}">
                <a16:creationId xmlns:a16="http://schemas.microsoft.com/office/drawing/2014/main" id="{AE6EB71E-A5E8-CC40-9E1D-805B2F8F615E}"/>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0364"/>
          <a:stretch/>
        </p:blipFill>
        <p:spPr>
          <a:xfrm>
            <a:off x="12549642" y="886535"/>
            <a:ext cx="2113781" cy="444500"/>
          </a:xfrm>
          <a:prstGeom prst="rect">
            <a:avLst/>
          </a:prstGeom>
        </p:spPr>
      </p:pic>
      <p:pic>
        <p:nvPicPr>
          <p:cNvPr id="12" name="Picture 2" descr="Virtual Labs Logo">
            <a:extLst>
              <a:ext uri="{FF2B5EF4-FFF2-40B4-BE49-F238E27FC236}">
                <a16:creationId xmlns:a16="http://schemas.microsoft.com/office/drawing/2014/main" id="{E1C3DDC4-5BDA-2C46-BA51-375F35F954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549642" y="139232"/>
            <a:ext cx="1067488" cy="584895"/>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McGraw Hill Connect Logo">
            <a:extLst>
              <a:ext uri="{FF2B5EF4-FFF2-40B4-BE49-F238E27FC236}">
                <a16:creationId xmlns:a16="http://schemas.microsoft.com/office/drawing/2014/main" id="{C6814374-2EAB-5A46-B42F-C4F3BBCC2CBF}"/>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935"/>
          <a:stretch/>
        </p:blipFill>
        <p:spPr>
          <a:xfrm>
            <a:off x="10264965" y="150565"/>
            <a:ext cx="1326705" cy="444500"/>
          </a:xfrm>
          <a:prstGeom prst="rect">
            <a:avLst/>
          </a:prstGeom>
        </p:spPr>
      </p:pic>
      <p:sp>
        <p:nvSpPr>
          <p:cNvPr id="15" name="Note 2">
            <a:extLst>
              <a:ext uri="{FF2B5EF4-FFF2-40B4-BE49-F238E27FC236}">
                <a16:creationId xmlns:a16="http://schemas.microsoft.com/office/drawing/2014/main" id="{45AD19FA-9DF2-8949-B74C-9DCD3E0D0745}"/>
              </a:ext>
              <a:ext uri="{C183D7F6-B498-43B3-948B-1728B52AA6E4}">
                <adec:decorative xmlns:adec="http://schemas.microsoft.com/office/drawing/2017/decorative" val="1"/>
              </a:ext>
            </a:extLst>
          </p:cNvPr>
          <p:cNvSpPr txBox="1">
            <a:spLocks/>
          </p:cNvSpPr>
          <p:nvPr/>
        </p:nvSpPr>
        <p:spPr>
          <a:xfrm>
            <a:off x="12561798" y="2007632"/>
            <a:ext cx="1982684" cy="198247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b="1">
                <a:solidFill>
                  <a:srgbClr val="E21A23"/>
                </a:solidFill>
                <a:latin typeface="Arial" panose="020B0604020202020204" pitchFamily="34" charset="0"/>
                <a:cs typeface="Arial" panose="020B0604020202020204" pitchFamily="34" charset="0"/>
              </a:rPr>
              <a:t>ACTION ITEM, DELETE ONCE FINALIZED</a:t>
            </a:r>
          </a:p>
          <a:p>
            <a:pPr marL="0" indent="0">
              <a:buNone/>
            </a:pPr>
            <a:r>
              <a:rPr lang="en-US" sz="800" b="1">
                <a:solidFill>
                  <a:srgbClr val="E21A23"/>
                </a:solidFill>
                <a:latin typeface="Arial" panose="020B0604020202020204" pitchFamily="34" charset="0"/>
                <a:cs typeface="Arial" panose="020B0604020202020204" pitchFamily="34" charset="0"/>
              </a:rPr>
              <a:t>Digital Resource Logo: </a:t>
            </a:r>
            <a:r>
              <a:rPr lang="en-US" sz="800">
                <a:solidFill>
                  <a:srgbClr val="E21A23"/>
                </a:solidFill>
                <a:latin typeface="Arial" panose="020B0604020202020204" pitchFamily="34" charset="0"/>
                <a:cs typeface="Arial" panose="020B0604020202020204" pitchFamily="34" charset="0"/>
              </a:rPr>
              <a:t>Swap the logo below to appear above your cover. Do not resize.</a:t>
            </a:r>
          </a:p>
          <a:p>
            <a:pPr marL="0" indent="0">
              <a:buNone/>
            </a:pPr>
            <a:r>
              <a:rPr lang="en-US" sz="800" b="1">
                <a:solidFill>
                  <a:srgbClr val="E21A23"/>
                </a:solidFill>
                <a:latin typeface="Arial" panose="020B0604020202020204" pitchFamily="34" charset="0"/>
                <a:cs typeface="Arial" panose="020B0604020202020204" pitchFamily="34" charset="0"/>
              </a:rPr>
              <a:t>Resource Cover Image: </a:t>
            </a:r>
            <a:r>
              <a:rPr lang="en-US" sz="800" b="1">
                <a:solidFill>
                  <a:srgbClr val="E21A23"/>
                </a:solidFill>
                <a:latin typeface="Arial" panose="020B0604020202020204" pitchFamily="34" charset="0"/>
                <a:cs typeface="Arial" panose="020B0604020202020204" pitchFamily="34" charset="0"/>
                <a:hlinkClick r:id="rId7"/>
              </a:rPr>
              <a:t>Click here </a:t>
            </a:r>
            <a:r>
              <a:rPr lang="en-US" sz="800">
                <a:solidFill>
                  <a:srgbClr val="E21A23"/>
                </a:solidFill>
                <a:latin typeface="Arial" panose="020B0604020202020204" pitchFamily="34" charset="0"/>
                <a:cs typeface="Arial" panose="020B0604020202020204" pitchFamily="34" charset="0"/>
              </a:rPr>
              <a:t>and search for your cover with the ISBN10 or 13. Drag the ”400 High” image into this document and resize against the grey rectangle.  </a:t>
            </a:r>
          </a:p>
          <a:p>
            <a:pPr marL="0" indent="0">
              <a:buNone/>
            </a:pPr>
            <a:r>
              <a:rPr lang="en-US" sz="800" b="1">
                <a:solidFill>
                  <a:srgbClr val="E21A23"/>
                </a:solidFill>
                <a:latin typeface="Arial" panose="020B0604020202020204" pitchFamily="34" charset="0"/>
                <a:cs typeface="Arial" panose="020B0604020202020204" pitchFamily="34" charset="0"/>
              </a:rPr>
              <a:t>“About Your Course” Table: </a:t>
            </a:r>
            <a:r>
              <a:rPr lang="en-US" sz="800">
                <a:solidFill>
                  <a:srgbClr val="E21A23"/>
                </a:solidFill>
                <a:latin typeface="Arial" panose="020B0604020202020204" pitchFamily="34" charset="0"/>
                <a:cs typeface="Arial" panose="020B0604020202020204" pitchFamily="34" charset="0"/>
              </a:rPr>
              <a:t>Use as many rows as needed, delete rows not in use (highlight rows to remove, right click and select remove rows). </a:t>
            </a:r>
          </a:p>
          <a:p>
            <a:pPr marL="0" indent="0">
              <a:buNone/>
            </a:pPr>
            <a:endParaRPr lang="en-US" sz="800" b="1">
              <a:solidFill>
                <a:srgbClr val="E21A23"/>
              </a:solidFill>
              <a:latin typeface="Arial" panose="020B0604020202020204" pitchFamily="34" charset="0"/>
              <a:cs typeface="Arial" panose="020B0604020202020204" pitchFamily="34" charset="0"/>
            </a:endParaRPr>
          </a:p>
        </p:txBody>
      </p:sp>
      <p:pic>
        <p:nvPicPr>
          <p:cNvPr id="18" name="Picture 17" descr="Student studying at desktop computer. ">
            <a:extLst>
              <a:ext uri="{FF2B5EF4-FFF2-40B4-BE49-F238E27FC236}">
                <a16:creationId xmlns:a16="http://schemas.microsoft.com/office/drawing/2014/main" id="{EDF4168B-A379-E248-BB4E-F2BCE7786A7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89958" y="2628900"/>
            <a:ext cx="4082589" cy="2722418"/>
          </a:xfrm>
          <a:prstGeom prst="rect">
            <a:avLst/>
          </a:prstGeom>
        </p:spPr>
      </p:pic>
      <p:graphicFrame>
        <p:nvGraphicFramePr>
          <p:cNvPr id="17" name="Table 5">
            <a:extLst>
              <a:ext uri="{FF2B5EF4-FFF2-40B4-BE49-F238E27FC236}">
                <a16:creationId xmlns:a16="http://schemas.microsoft.com/office/drawing/2014/main" id="{5AFAECE6-A310-1A47-B105-3933CF5195B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9933666"/>
              </p:ext>
            </p:extLst>
          </p:nvPr>
        </p:nvGraphicFramePr>
        <p:xfrm>
          <a:off x="630000" y="3551689"/>
          <a:ext cx="6138935" cy="2498592"/>
        </p:xfrm>
        <a:graphic>
          <a:graphicData uri="http://schemas.openxmlformats.org/drawingml/2006/table">
            <a:tbl>
              <a:tblPr>
                <a:tableStyleId>{5C22544A-7EE6-4342-B048-85BDC9FD1C3A}</a:tableStyleId>
              </a:tblPr>
              <a:tblGrid>
                <a:gridCol w="1982677">
                  <a:extLst>
                    <a:ext uri="{9D8B030D-6E8A-4147-A177-3AD203B41FA5}">
                      <a16:colId xmlns:a16="http://schemas.microsoft.com/office/drawing/2014/main" val="935240373"/>
                    </a:ext>
                  </a:extLst>
                </a:gridCol>
                <a:gridCol w="4156258">
                  <a:extLst>
                    <a:ext uri="{9D8B030D-6E8A-4147-A177-3AD203B41FA5}">
                      <a16:colId xmlns:a16="http://schemas.microsoft.com/office/drawing/2014/main" val="927360386"/>
                    </a:ext>
                  </a:extLst>
                </a:gridCol>
              </a:tblGrid>
              <a:tr h="624648">
                <a:tc>
                  <a:txBody>
                    <a:bodyPr/>
                    <a:lstStyle/>
                    <a:p>
                      <a:r>
                        <a:rPr lang="en-US" sz="1600" b="1" i="0">
                          <a:solidFill>
                            <a:schemeClr val="tx1"/>
                          </a:solidFill>
                          <a:latin typeface="Arial" panose="020B0604020202020204" pitchFamily="34" charset="0"/>
                          <a:cs typeface="Arial" panose="020B0604020202020204" pitchFamily="34" charset="0"/>
                        </a:rPr>
                        <a:t>Support Contact</a:t>
                      </a:r>
                    </a:p>
                  </a:txBody>
                  <a:tcPr anchor="b">
                    <a:lnL w="12700" cmpd="sng">
                      <a:noFill/>
                    </a:lnL>
                    <a:lnR w="12700" cmpd="sng">
                      <a:noFill/>
                    </a:lnR>
                    <a:lnT w="12700" cmpd="sng">
                      <a:noFill/>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solidFill>
                            <a:schemeClr val="tx1"/>
                          </a:solidFill>
                          <a:latin typeface="Arial" panose="020B0604020202020204" pitchFamily="34" charset="0"/>
                          <a:cs typeface="Arial" panose="020B0604020202020204" pitchFamily="34" charset="0"/>
                        </a:rPr>
                        <a:t>[Insert Your Name]</a:t>
                      </a:r>
                    </a:p>
                  </a:txBody>
                  <a:tcPr anchor="b">
                    <a:lnL w="12700" cmpd="sng">
                      <a:noFill/>
                    </a:lnL>
                    <a:lnR w="12700" cmpd="sng">
                      <a:noFill/>
                    </a:lnR>
                    <a:lnT w="12700" cmpd="sng">
                      <a:noFill/>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1103550"/>
                  </a:ext>
                </a:extLst>
              </a:tr>
              <a:tr h="624648">
                <a:tc>
                  <a:txBody>
                    <a:bodyPr/>
                    <a:lstStyle/>
                    <a:p>
                      <a:r>
                        <a:rPr lang="en-US" sz="1600" b="1" i="0">
                          <a:solidFill>
                            <a:schemeClr val="tx1"/>
                          </a:solidFill>
                          <a:latin typeface="Arial" panose="020B0604020202020204" pitchFamily="34" charset="0"/>
                          <a:cs typeface="Arial" panose="020B0604020202020204" pitchFamily="34" charset="0"/>
                        </a:rPr>
                        <a:t>Session 1</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solidFill>
                            <a:schemeClr val="tx1"/>
                          </a:solidFill>
                          <a:latin typeface="Arial" panose="020B0604020202020204" pitchFamily="34" charset="0"/>
                          <a:cs typeface="Arial" panose="020B0604020202020204" pitchFamily="34" charset="0"/>
                        </a:rPr>
                        <a:t>[Date/Time/Link(Hyperlink Zoom URL)]</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5974960"/>
                  </a:ext>
                </a:extLst>
              </a:tr>
              <a:tr h="624648">
                <a:tc>
                  <a:txBody>
                    <a:bodyPr/>
                    <a:lstStyle/>
                    <a:p>
                      <a:r>
                        <a:rPr lang="en-US" sz="1600" b="1" i="0">
                          <a:solidFill>
                            <a:schemeClr val="tx1"/>
                          </a:solidFill>
                          <a:latin typeface="Arial" panose="020B0604020202020204" pitchFamily="34" charset="0"/>
                          <a:cs typeface="Arial" panose="020B0604020202020204" pitchFamily="34" charset="0"/>
                        </a:rPr>
                        <a:t>Session 2</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solidFill>
                            <a:schemeClr val="tx1"/>
                          </a:solidFill>
                          <a:latin typeface="Arial" panose="020B0604020202020204" pitchFamily="34" charset="0"/>
                          <a:cs typeface="Arial" panose="020B0604020202020204" pitchFamily="34" charset="0"/>
                        </a:rPr>
                        <a:t>[Date/Time/Link(Hyperlink Zoom URL)]</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300662"/>
                  </a:ext>
                </a:extLst>
              </a:tr>
              <a:tr h="624648">
                <a:tc>
                  <a:txBody>
                    <a:bodyPr/>
                    <a:lstStyle/>
                    <a:p>
                      <a:r>
                        <a:rPr lang="en-US" sz="1600" b="1" i="0">
                          <a:solidFill>
                            <a:schemeClr val="tx1"/>
                          </a:solidFill>
                          <a:latin typeface="Arial" panose="020B0604020202020204" pitchFamily="34" charset="0"/>
                          <a:cs typeface="Arial" panose="020B0604020202020204" pitchFamily="34" charset="0"/>
                        </a:rPr>
                        <a:t>Session 3</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a:solidFill>
                            <a:schemeClr val="tx1"/>
                          </a:solidFill>
                          <a:latin typeface="Arial" panose="020B0604020202020204" pitchFamily="34" charset="0"/>
                          <a:cs typeface="Arial" panose="020B0604020202020204" pitchFamily="34" charset="0"/>
                        </a:rPr>
                        <a:t>[Date/Time/Link(Hyperlink Zoom URL)]</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814879"/>
                  </a:ext>
                </a:extLst>
              </a:tr>
            </a:tbl>
          </a:graphicData>
        </a:graphic>
      </p:graphicFrame>
      <p:sp>
        <p:nvSpPr>
          <p:cNvPr id="19" name="TextBox 18">
            <a:extLst>
              <a:ext uri="{FF2B5EF4-FFF2-40B4-BE49-F238E27FC236}">
                <a16:creationId xmlns:a16="http://schemas.microsoft.com/office/drawing/2014/main" id="{8D22ECE8-D9CE-3544-96D0-01F912016E82}"/>
              </a:ext>
            </a:extLst>
          </p:cNvPr>
          <p:cNvSpPr txBox="1"/>
          <p:nvPr/>
        </p:nvSpPr>
        <p:spPr>
          <a:xfrm>
            <a:off x="630000" y="2382982"/>
            <a:ext cx="4680001" cy="923330"/>
          </a:xfrm>
          <a:prstGeom prst="rect">
            <a:avLst/>
          </a:prstGeom>
          <a:noFill/>
        </p:spPr>
        <p:txBody>
          <a:bodyPr wrap="square" rtlCol="0">
            <a:spAutoFit/>
          </a:bodyPr>
          <a:lstStyle/>
          <a:p>
            <a:r>
              <a:rPr lang="en-CA">
                <a:latin typeface="Proxima Nova" panose="02000506030000020004" pitchFamily="2" charset="0"/>
                <a:cs typeface="Arial" panose="020B0604020202020204" pitchFamily="34" charset="0"/>
              </a:rPr>
              <a:t>Get additional Connect support from our Digital Success Team by attending an Office Hours session.</a:t>
            </a:r>
            <a:endParaRPr lang="en-US">
              <a:latin typeface="Proxima Nova" panose="02000506030000020004" pitchFamily="2" charset="0"/>
              <a:cs typeface="Arial" panose="020B0604020202020204" pitchFamily="34" charset="0"/>
            </a:endParaRPr>
          </a:p>
        </p:txBody>
      </p:sp>
      <p:sp>
        <p:nvSpPr>
          <p:cNvPr id="4" name="Title 3">
            <a:extLst>
              <a:ext uri="{FF2B5EF4-FFF2-40B4-BE49-F238E27FC236}">
                <a16:creationId xmlns:a16="http://schemas.microsoft.com/office/drawing/2014/main" id="{36F8413A-62AC-5644-BD0A-75F55FF390F8}"/>
              </a:ext>
            </a:extLst>
          </p:cNvPr>
          <p:cNvSpPr>
            <a:spLocks noGrp="1"/>
          </p:cNvSpPr>
          <p:nvPr>
            <p:ph type="title"/>
          </p:nvPr>
        </p:nvSpPr>
        <p:spPr/>
        <p:txBody>
          <a:bodyPr>
            <a:normAutofit/>
          </a:bodyPr>
          <a:lstStyle/>
          <a:p>
            <a:r>
              <a:rPr lang="en-US">
                <a:latin typeface="Proxima Nova" panose="02000506030000020004" pitchFamily="2" charset="0"/>
              </a:rPr>
              <a:t>Office Hours</a:t>
            </a:r>
          </a:p>
        </p:txBody>
      </p:sp>
      <p:sp>
        <p:nvSpPr>
          <p:cNvPr id="14" name="Rectangle 13">
            <a:extLst>
              <a:ext uri="{FF2B5EF4-FFF2-40B4-BE49-F238E27FC236}">
                <a16:creationId xmlns:a16="http://schemas.microsoft.com/office/drawing/2014/main" id="{B78F65BB-91DC-0441-98DE-7F9FBC574162}"/>
              </a:ext>
              <a:ext uri="{C183D7F6-B498-43B3-948B-1728B52AA6E4}">
                <adec:decorative xmlns:adec="http://schemas.microsoft.com/office/drawing/2017/decorative" val="1"/>
              </a:ext>
            </a:extLst>
          </p:cNvPr>
          <p:cNvSpPr/>
          <p:nvPr/>
        </p:nvSpPr>
        <p:spPr>
          <a:xfrm>
            <a:off x="12260580" y="1493443"/>
            <a:ext cx="2584208" cy="2642139"/>
          </a:xfrm>
          <a:prstGeom prst="rect">
            <a:avLst/>
          </a:prstGeom>
          <a:solidFill>
            <a:srgbClr val="FFE7E7"/>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Footer Placeholder 1">
            <a:extLst>
              <a:ext uri="{FF2B5EF4-FFF2-40B4-BE49-F238E27FC236}">
                <a16:creationId xmlns:a16="http://schemas.microsoft.com/office/drawing/2014/main" id="{5F960610-774B-C941-BA74-6B8686EF9B79}"/>
              </a:ext>
            </a:extLst>
          </p:cNvPr>
          <p:cNvSpPr>
            <a:spLocks noGrp="1"/>
          </p:cNvSpPr>
          <p:nvPr>
            <p:ph type="ftr" sz="quarter" idx="20"/>
          </p:nvPr>
        </p:nvSpPr>
        <p:spPr/>
        <p:txBody>
          <a:bodyPr/>
          <a:lstStyle/>
          <a:p>
            <a:r>
              <a:rPr lang="en-US">
                <a:latin typeface="Proxima Nova" panose="02000506030000020004" pitchFamily="2" charset="0"/>
              </a:rPr>
              <a:t>Making the Most of Your Course Tools</a:t>
            </a:r>
          </a:p>
        </p:txBody>
      </p:sp>
      <p:sp>
        <p:nvSpPr>
          <p:cNvPr id="16" name="Note 2">
            <a:extLst>
              <a:ext uri="{FF2B5EF4-FFF2-40B4-BE49-F238E27FC236}">
                <a16:creationId xmlns:a16="http://schemas.microsoft.com/office/drawing/2014/main" id="{643589E1-4521-5645-B8CD-4F20F32B351C}"/>
              </a:ext>
              <a:ext uri="{C183D7F6-B498-43B3-948B-1728B52AA6E4}">
                <adec:decorative xmlns:adec="http://schemas.microsoft.com/office/drawing/2017/decorative" val="1"/>
              </a:ext>
            </a:extLst>
          </p:cNvPr>
          <p:cNvSpPr txBox="1">
            <a:spLocks/>
          </p:cNvSpPr>
          <p:nvPr/>
        </p:nvSpPr>
        <p:spPr>
          <a:xfrm>
            <a:off x="12549642" y="1744233"/>
            <a:ext cx="1982684" cy="1769333"/>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b="1">
                <a:solidFill>
                  <a:srgbClr val="E21A23"/>
                </a:solidFill>
                <a:latin typeface="Arial" panose="020B0604020202020204" pitchFamily="34" charset="0"/>
                <a:cs typeface="Arial" panose="020B0604020202020204" pitchFamily="34" charset="0"/>
              </a:rPr>
              <a:t>User Note about Table</a:t>
            </a:r>
          </a:p>
          <a:p>
            <a:pPr marL="0" indent="0">
              <a:buNone/>
            </a:pPr>
            <a:r>
              <a:rPr lang="en-US" sz="700">
                <a:solidFill>
                  <a:srgbClr val="E21A23"/>
                </a:solidFill>
                <a:latin typeface="Arial" panose="020B0604020202020204" pitchFamily="34" charset="0"/>
                <a:cs typeface="Arial" panose="020B0604020202020204" pitchFamily="34" charset="0"/>
              </a:rPr>
              <a:t>Optional Slide </a:t>
            </a:r>
          </a:p>
          <a:p>
            <a:pPr marL="0" indent="0">
              <a:buNone/>
            </a:pPr>
            <a:r>
              <a:rPr lang="en-US" sz="700" b="1">
                <a:solidFill>
                  <a:srgbClr val="E21A23"/>
                </a:solidFill>
                <a:latin typeface="Arial" panose="020B0604020202020204" pitchFamily="34" charset="0"/>
                <a:cs typeface="Arial" panose="020B0604020202020204" pitchFamily="34" charset="0"/>
              </a:rPr>
              <a:t>DELETE THIS INSTRUCTIONAL TEXT.</a:t>
            </a:r>
          </a:p>
        </p:txBody>
      </p:sp>
    </p:spTree>
    <p:extLst>
      <p:ext uri="{BB962C8B-B14F-4D97-AF65-F5344CB8AC3E}">
        <p14:creationId xmlns:p14="http://schemas.microsoft.com/office/powerpoint/2010/main" val="2698736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E0A308-64A8-204B-93CB-D51701056751}"/>
              </a:ext>
            </a:extLst>
          </p:cNvPr>
          <p:cNvSpPr>
            <a:spLocks noGrp="1"/>
          </p:cNvSpPr>
          <p:nvPr>
            <p:ph type="body" sz="quarter" idx="15"/>
          </p:nvPr>
        </p:nvSpPr>
        <p:spPr>
          <a:xfrm>
            <a:off x="8582844" y="2581979"/>
            <a:ext cx="1250999" cy="2746179"/>
          </a:xfrm>
        </p:spPr>
        <p:txBody>
          <a:bodyPr>
            <a:normAutofit fontScale="77500" lnSpcReduction="20000"/>
          </a:bodyPr>
          <a:lstStyle/>
          <a:p>
            <a:pPr marL="0" indent="0">
              <a:spcBef>
                <a:spcPts val="0"/>
              </a:spcBef>
              <a:buNone/>
            </a:pPr>
            <a:r>
              <a:rPr lang="en-US" b="1" dirty="0">
                <a:latin typeface="Proxima Nova" panose="02000506030000020004" pitchFamily="2" charset="0"/>
              </a:rPr>
              <a:t>Sunday</a:t>
            </a:r>
          </a:p>
          <a:p>
            <a:pPr marL="0" indent="0">
              <a:buNone/>
            </a:pPr>
            <a:r>
              <a:rPr lang="en-US" dirty="0">
                <a:latin typeface="Proxima Nova" panose="02000506030000020004" pitchFamily="2" charset="0"/>
              </a:rPr>
              <a:t>12 PM – 12 AM</a:t>
            </a:r>
          </a:p>
          <a:p>
            <a:pPr marL="0" indent="0">
              <a:buNone/>
            </a:pPr>
            <a:r>
              <a:rPr lang="en-US" b="1" dirty="0">
                <a:latin typeface="Proxima Nova" panose="02000506030000020004" pitchFamily="2" charset="0"/>
              </a:rPr>
              <a:t>Monday - Thursday</a:t>
            </a:r>
          </a:p>
          <a:p>
            <a:pPr marL="0" indent="0">
              <a:lnSpc>
                <a:spcPct val="150000"/>
              </a:lnSpc>
              <a:buNone/>
            </a:pPr>
            <a:r>
              <a:rPr lang="en-US" dirty="0">
                <a:latin typeface="Proxima Nova" panose="02000506030000020004" pitchFamily="2" charset="0"/>
              </a:rPr>
              <a:t>24 Hours</a:t>
            </a:r>
          </a:p>
          <a:p>
            <a:pPr marL="0" indent="0">
              <a:buNone/>
            </a:pPr>
            <a:r>
              <a:rPr lang="en-US" b="1" dirty="0">
                <a:latin typeface="Proxima Nova" panose="02000506030000020004" pitchFamily="2" charset="0"/>
              </a:rPr>
              <a:t>Friday</a:t>
            </a:r>
          </a:p>
          <a:p>
            <a:pPr marL="0" indent="0">
              <a:lnSpc>
                <a:spcPct val="150000"/>
              </a:lnSpc>
              <a:buNone/>
            </a:pPr>
            <a:r>
              <a:rPr lang="en-US" dirty="0">
                <a:latin typeface="Proxima Nova" panose="02000506030000020004" pitchFamily="2" charset="0"/>
              </a:rPr>
              <a:t>12 AM – 9 PM</a:t>
            </a:r>
          </a:p>
          <a:p>
            <a:pPr marL="0" indent="0">
              <a:buNone/>
            </a:pPr>
            <a:r>
              <a:rPr lang="en-US" b="1" dirty="0">
                <a:latin typeface="Proxima Nova" panose="02000506030000020004" pitchFamily="2" charset="0"/>
              </a:rPr>
              <a:t>Saturday</a:t>
            </a:r>
          </a:p>
          <a:p>
            <a:pPr marL="0" indent="0">
              <a:lnSpc>
                <a:spcPct val="150000"/>
              </a:lnSpc>
              <a:buNone/>
            </a:pPr>
            <a:r>
              <a:rPr lang="en-US" dirty="0">
                <a:latin typeface="Proxima Nova" panose="02000506030000020004" pitchFamily="2" charset="0"/>
              </a:rPr>
              <a:t>10 AM – 8 PM</a:t>
            </a:r>
          </a:p>
          <a:p>
            <a:pPr marL="0" indent="0">
              <a:buNone/>
            </a:pPr>
            <a:endParaRPr lang="en-US" dirty="0">
              <a:latin typeface="Proxima Nova" panose="02000506030000020004" pitchFamily="2" charset="0"/>
            </a:endParaRPr>
          </a:p>
        </p:txBody>
      </p:sp>
      <p:sp>
        <p:nvSpPr>
          <p:cNvPr id="9" name="Text Placeholder 8">
            <a:extLst>
              <a:ext uri="{FF2B5EF4-FFF2-40B4-BE49-F238E27FC236}">
                <a16:creationId xmlns:a16="http://schemas.microsoft.com/office/drawing/2014/main" id="{73E51F22-D5A4-1041-BD37-BC2509155DBA}"/>
              </a:ext>
            </a:extLst>
          </p:cNvPr>
          <p:cNvSpPr>
            <a:spLocks noGrp="1"/>
          </p:cNvSpPr>
          <p:nvPr>
            <p:ph type="body" sz="quarter" idx="37"/>
          </p:nvPr>
        </p:nvSpPr>
        <p:spPr>
          <a:xfrm>
            <a:off x="8582844" y="2197137"/>
            <a:ext cx="2148420" cy="312737"/>
          </a:xfrm>
        </p:spPr>
        <p:txBody>
          <a:bodyPr/>
          <a:lstStyle/>
          <a:p>
            <a:pPr algn="l"/>
            <a:r>
              <a:rPr lang="en-US" sz="1600">
                <a:solidFill>
                  <a:schemeClr val="tx1"/>
                </a:solidFill>
                <a:latin typeface="Proxima Nova" panose="02000506030000020004" pitchFamily="2" charset="0"/>
              </a:rPr>
              <a:t>Support Hours (ET)</a:t>
            </a:r>
          </a:p>
        </p:txBody>
      </p:sp>
      <p:sp>
        <p:nvSpPr>
          <p:cNvPr id="8" name="Text Placeholder 7">
            <a:extLst>
              <a:ext uri="{FF2B5EF4-FFF2-40B4-BE49-F238E27FC236}">
                <a16:creationId xmlns:a16="http://schemas.microsoft.com/office/drawing/2014/main" id="{E1E1BBE1-379A-2545-82A3-AAEA21853378}"/>
              </a:ext>
            </a:extLst>
          </p:cNvPr>
          <p:cNvSpPr>
            <a:spLocks noGrp="1"/>
          </p:cNvSpPr>
          <p:nvPr>
            <p:ph type="body" sz="quarter" idx="13"/>
          </p:nvPr>
        </p:nvSpPr>
        <p:spPr>
          <a:xfrm>
            <a:off x="5463606" y="4770889"/>
            <a:ext cx="2644467" cy="2408077"/>
          </a:xfrm>
        </p:spPr>
        <p:txBody>
          <a:bodyPr/>
          <a:lstStyle/>
          <a:p>
            <a:pPr marL="0" indent="0">
              <a:buNone/>
            </a:pPr>
            <a:r>
              <a:rPr lang="en-CA" dirty="0">
                <a:latin typeface="Proxima Nova" panose="02000506030000020004" pitchFamily="2" charset="0"/>
              </a:rPr>
              <a:t>We’re here to </a:t>
            </a:r>
            <a:r>
              <a:rPr lang="en-US" dirty="0">
                <a:latin typeface="Proxima Nova" panose="02000506030000020004" pitchFamily="2" charset="0"/>
              </a:rPr>
              <a:t>help. If you need technical help with Connect, get in touch with our experts:</a:t>
            </a:r>
          </a:p>
          <a:p>
            <a:pPr lvl="0">
              <a:spcBef>
                <a:spcPts val="0"/>
              </a:spcBef>
              <a:spcAft>
                <a:spcPts val="600"/>
              </a:spcAft>
            </a:pPr>
            <a:endParaRPr lang="en-US" b="1" dirty="0">
              <a:latin typeface="Proxima Nova" panose="02000506030000020004" pitchFamily="2" charset="0"/>
            </a:endParaRPr>
          </a:p>
          <a:p>
            <a:pPr lvl="0">
              <a:spcBef>
                <a:spcPts val="0"/>
              </a:spcBef>
              <a:spcAft>
                <a:spcPts val="600"/>
              </a:spcAft>
            </a:pPr>
            <a:r>
              <a:rPr lang="en-US" dirty="0">
                <a:latin typeface="Proxima Nova" panose="02000506030000020004" pitchFamily="2" charset="0"/>
              </a:rPr>
              <a:t>Phone: +800-881-39190 (</a:t>
            </a:r>
            <a:r>
              <a:rPr lang="en-GB" dirty="0">
                <a:latin typeface="Proxima Nova" panose="02000506030000020004" pitchFamily="2" charset="0"/>
              </a:rPr>
              <a:t>Europe, Middle East and Africa)</a:t>
            </a:r>
          </a:p>
          <a:p>
            <a:pPr lvl="0">
              <a:spcBef>
                <a:spcPts val="0"/>
              </a:spcBef>
              <a:spcAft>
                <a:spcPts val="600"/>
              </a:spcAft>
            </a:pPr>
            <a:r>
              <a:rPr lang="en-US" dirty="0">
                <a:latin typeface="Proxima Nova" panose="02000506030000020004" pitchFamily="2" charset="0"/>
              </a:rPr>
              <a:t>Web: </a:t>
            </a:r>
            <a:r>
              <a:rPr lang="en-US" dirty="0">
                <a:solidFill>
                  <a:schemeClr val="accent1"/>
                </a:solidFill>
                <a:latin typeface="Proxima Nova" panose="02000506030000020004" pitchFamily="2" charset="0"/>
                <a:hlinkClick r:id="rId2">
                  <a:extLst>
                    <a:ext uri="{A12FA001-AC4F-418D-AE19-62706E023703}">
                      <ahyp:hlinkClr xmlns:ahyp="http://schemas.microsoft.com/office/drawing/2018/hyperlinkcolor" val="tx"/>
                    </a:ext>
                  </a:extLst>
                </a:hlinkClick>
              </a:rPr>
              <a:t>Get in touch</a:t>
            </a:r>
            <a:endParaRPr lang="en-US" dirty="0">
              <a:solidFill>
                <a:schemeClr val="accent1"/>
              </a:solidFill>
              <a:latin typeface="Proxima Nova" panose="02000506030000020004" pitchFamily="2" charset="0"/>
            </a:endParaRPr>
          </a:p>
        </p:txBody>
      </p:sp>
      <p:sp>
        <p:nvSpPr>
          <p:cNvPr id="7" name="Text Placeholder 6">
            <a:extLst>
              <a:ext uri="{FF2B5EF4-FFF2-40B4-BE49-F238E27FC236}">
                <a16:creationId xmlns:a16="http://schemas.microsoft.com/office/drawing/2014/main" id="{A33E2E81-3057-2042-BA19-142301E726ED}"/>
              </a:ext>
            </a:extLst>
          </p:cNvPr>
          <p:cNvSpPr>
            <a:spLocks noGrp="1"/>
          </p:cNvSpPr>
          <p:nvPr>
            <p:ph type="body" sz="quarter" idx="36"/>
          </p:nvPr>
        </p:nvSpPr>
        <p:spPr>
          <a:xfrm>
            <a:off x="5463606" y="4247410"/>
            <a:ext cx="1892300" cy="312737"/>
          </a:xfrm>
        </p:spPr>
        <p:txBody>
          <a:bodyPr/>
          <a:lstStyle/>
          <a:p>
            <a:pPr algn="l"/>
            <a:r>
              <a:rPr lang="en-US" sz="1600" dirty="0">
                <a:solidFill>
                  <a:schemeClr val="tx1"/>
                </a:solidFill>
                <a:latin typeface="Proxima Nova" panose="02000506030000020004" pitchFamily="2" charset="0"/>
              </a:rPr>
              <a:t>Support</a:t>
            </a:r>
          </a:p>
        </p:txBody>
      </p:sp>
      <p:pic>
        <p:nvPicPr>
          <p:cNvPr id="14" name="Picture 13" descr="Chat Icon">
            <a:extLst>
              <a:ext uri="{FF2B5EF4-FFF2-40B4-BE49-F238E27FC236}">
                <a16:creationId xmlns:a16="http://schemas.microsoft.com/office/drawing/2014/main" id="{43B93522-2B41-A549-BC71-0175296816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0154" y="4175136"/>
            <a:ext cx="457284" cy="457284"/>
          </a:xfrm>
          <a:prstGeom prst="rect">
            <a:avLst/>
          </a:prstGeom>
        </p:spPr>
      </p:pic>
      <p:sp>
        <p:nvSpPr>
          <p:cNvPr id="6" name="Text Placeholder 5">
            <a:extLst>
              <a:ext uri="{FF2B5EF4-FFF2-40B4-BE49-F238E27FC236}">
                <a16:creationId xmlns:a16="http://schemas.microsoft.com/office/drawing/2014/main" id="{D0D55301-4B51-CE40-9E24-07DA9B79F5C7}"/>
              </a:ext>
            </a:extLst>
          </p:cNvPr>
          <p:cNvSpPr>
            <a:spLocks noGrp="1"/>
          </p:cNvSpPr>
          <p:nvPr>
            <p:ph type="body" sz="quarter" idx="11"/>
          </p:nvPr>
        </p:nvSpPr>
        <p:spPr>
          <a:xfrm>
            <a:off x="5440775" y="2720616"/>
            <a:ext cx="2671200" cy="1234453"/>
          </a:xfrm>
        </p:spPr>
        <p:txBody>
          <a:bodyPr/>
          <a:lstStyle/>
          <a:p>
            <a:pPr marL="0" indent="0">
              <a:buNone/>
            </a:pPr>
            <a:r>
              <a:rPr lang="en-CA">
                <a:latin typeface="Proxima Nova" panose="02000506030000020004" pitchFamily="2" charset="0"/>
              </a:rPr>
              <a:t>If you have any questions or concerns about interacting with our products, please contact your institution’s Accessibility Office.</a:t>
            </a:r>
          </a:p>
        </p:txBody>
      </p:sp>
      <p:sp>
        <p:nvSpPr>
          <p:cNvPr id="5" name="Text Placeholder 4">
            <a:extLst>
              <a:ext uri="{FF2B5EF4-FFF2-40B4-BE49-F238E27FC236}">
                <a16:creationId xmlns:a16="http://schemas.microsoft.com/office/drawing/2014/main" id="{590973E1-7571-6240-86C8-1221FE78E4E7}"/>
              </a:ext>
            </a:extLst>
          </p:cNvPr>
          <p:cNvSpPr>
            <a:spLocks noGrp="1"/>
          </p:cNvSpPr>
          <p:nvPr>
            <p:ph type="body" sz="quarter" idx="35"/>
          </p:nvPr>
        </p:nvSpPr>
        <p:spPr>
          <a:xfrm>
            <a:off x="5463606" y="2197137"/>
            <a:ext cx="1892300" cy="312737"/>
          </a:xfrm>
        </p:spPr>
        <p:txBody>
          <a:bodyPr/>
          <a:lstStyle/>
          <a:p>
            <a:pPr algn="l"/>
            <a:r>
              <a:rPr lang="en-US" sz="1600">
                <a:solidFill>
                  <a:schemeClr val="tx1"/>
                </a:solidFill>
                <a:latin typeface="Proxima Nova" panose="02000506030000020004" pitchFamily="2" charset="0"/>
              </a:rPr>
              <a:t>Accessibility</a:t>
            </a:r>
          </a:p>
        </p:txBody>
      </p:sp>
      <p:pic>
        <p:nvPicPr>
          <p:cNvPr id="15" name="Picture 14" descr="Desktop computer with a play button icon.">
            <a:extLst>
              <a:ext uri="{FF2B5EF4-FFF2-40B4-BE49-F238E27FC236}">
                <a16:creationId xmlns:a16="http://schemas.microsoft.com/office/drawing/2014/main" id="{D7B3FB99-A9C0-B147-B8FB-3E2B5C10D8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2342" y="2163267"/>
            <a:ext cx="457284" cy="380475"/>
          </a:xfrm>
          <a:prstGeom prst="rect">
            <a:avLst/>
          </a:prstGeom>
        </p:spPr>
      </p:pic>
      <p:pic>
        <p:nvPicPr>
          <p:cNvPr id="12" name="Picture 11" descr="Student on their mobile phone. ">
            <a:extLst>
              <a:ext uri="{FF2B5EF4-FFF2-40B4-BE49-F238E27FC236}">
                <a16:creationId xmlns:a16="http://schemas.microsoft.com/office/drawing/2014/main" id="{42B0B23A-0F95-8447-B050-F28D603FC9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77"/>
          <a:stretch/>
        </p:blipFill>
        <p:spPr>
          <a:xfrm>
            <a:off x="-1" y="1733107"/>
            <a:ext cx="4190655" cy="3689765"/>
          </a:xfrm>
          <a:prstGeom prst="rect">
            <a:avLst/>
          </a:prstGeom>
        </p:spPr>
      </p:pic>
      <p:pic>
        <p:nvPicPr>
          <p:cNvPr id="13" name="Picture 4" descr="CXG Interface shown on a desktop and mobile device.">
            <a:extLst>
              <a:ext uri="{FF2B5EF4-FFF2-40B4-BE49-F238E27FC236}">
                <a16:creationId xmlns:a16="http://schemas.microsoft.com/office/drawing/2014/main" id="{837602E4-BD76-4843-B3A5-CE46086B1FB4}"/>
              </a:ext>
              <a:ext uri="{C183D7F6-B498-43B3-948B-1728B52AA6E4}">
                <adec:decorative xmlns:adec="http://schemas.microsoft.com/office/drawing/2017/decorative" val="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372" y="4247410"/>
            <a:ext cx="4530900" cy="2550083"/>
          </a:xfrm>
          <a:prstGeom prst="rect">
            <a:avLst/>
          </a:prstGeom>
          <a:effectLst>
            <a:outerShdw blurRad="660400" sx="94000" sy="94000" algn="t" rotWithShape="0">
              <a:schemeClr val="tx1">
                <a:alpha val="20000"/>
              </a:schemeClr>
            </a:outerShdw>
          </a:effectLst>
        </p:spPr>
      </p:pic>
      <p:sp>
        <p:nvSpPr>
          <p:cNvPr id="4" name="Title 3">
            <a:extLst>
              <a:ext uri="{FF2B5EF4-FFF2-40B4-BE49-F238E27FC236}">
                <a16:creationId xmlns:a16="http://schemas.microsoft.com/office/drawing/2014/main" id="{756D8EE6-C566-9D44-8DEA-5D6F3C31F861}"/>
              </a:ext>
            </a:extLst>
          </p:cNvPr>
          <p:cNvSpPr>
            <a:spLocks noGrp="1"/>
          </p:cNvSpPr>
          <p:nvPr>
            <p:ph type="title"/>
          </p:nvPr>
        </p:nvSpPr>
        <p:spPr>
          <a:xfrm>
            <a:off x="682672" y="1081180"/>
            <a:ext cx="10750091" cy="365379"/>
          </a:xfrm>
        </p:spPr>
        <p:txBody>
          <a:bodyPr>
            <a:normAutofit fontScale="90000"/>
          </a:bodyPr>
          <a:lstStyle/>
          <a:p>
            <a:r>
              <a:rPr lang="en-US">
                <a:latin typeface="Proxima Nova" panose="02000506030000020004" pitchFamily="2" charset="0"/>
              </a:rPr>
              <a:t>Accessibility &amp; Support</a:t>
            </a:r>
          </a:p>
        </p:txBody>
      </p:sp>
      <p:sp>
        <p:nvSpPr>
          <p:cNvPr id="3" name="Text Placeholder 2">
            <a:extLst>
              <a:ext uri="{FF2B5EF4-FFF2-40B4-BE49-F238E27FC236}">
                <a16:creationId xmlns:a16="http://schemas.microsoft.com/office/drawing/2014/main" id="{813D2D4E-0BFE-C34B-A6F7-52D6881EA716}"/>
              </a:ext>
            </a:extLst>
          </p:cNvPr>
          <p:cNvSpPr>
            <a:spLocks noGrp="1"/>
          </p:cNvSpPr>
          <p:nvPr>
            <p:ph type="body" sz="quarter" idx="39"/>
          </p:nvPr>
        </p:nvSpPr>
        <p:spPr/>
        <p:txBody>
          <a:bodyPr/>
          <a:lstStyle/>
          <a:p>
            <a:r>
              <a:rPr lang="en-US">
                <a:latin typeface="Proxima Nova" panose="02000506030000020004" pitchFamily="2" charset="0"/>
              </a:rPr>
              <a:t>Connect</a:t>
            </a:r>
          </a:p>
        </p:txBody>
      </p:sp>
      <p:sp>
        <p:nvSpPr>
          <p:cNvPr id="2" name="Footer Placeholder 1">
            <a:extLst>
              <a:ext uri="{FF2B5EF4-FFF2-40B4-BE49-F238E27FC236}">
                <a16:creationId xmlns:a16="http://schemas.microsoft.com/office/drawing/2014/main" id="{4674C62E-34A2-7440-B633-D7A980715D94}"/>
              </a:ext>
            </a:extLst>
          </p:cNvPr>
          <p:cNvSpPr>
            <a:spLocks noGrp="1"/>
          </p:cNvSpPr>
          <p:nvPr>
            <p:ph type="ftr" sz="quarter" idx="41"/>
          </p:nvPr>
        </p:nvSpPr>
        <p:spPr/>
        <p:txBody>
          <a:bodyPr/>
          <a:lstStyle/>
          <a:p>
            <a:r>
              <a:rPr lang="en-US">
                <a:latin typeface="Proxima Nova" panose="02000506030000020004" pitchFamily="2" charset="0"/>
              </a:rPr>
              <a:t>Making the Most of Your Course Tools</a:t>
            </a:r>
          </a:p>
        </p:txBody>
      </p:sp>
      <p:sp>
        <p:nvSpPr>
          <p:cNvPr id="11" name="Text Placeholder 6">
            <a:extLst>
              <a:ext uri="{FF2B5EF4-FFF2-40B4-BE49-F238E27FC236}">
                <a16:creationId xmlns:a16="http://schemas.microsoft.com/office/drawing/2014/main" id="{8DA0F134-9B40-C277-19D2-CF3F3E39703C}"/>
              </a:ext>
            </a:extLst>
          </p:cNvPr>
          <p:cNvSpPr txBox="1">
            <a:spLocks/>
          </p:cNvSpPr>
          <p:nvPr/>
        </p:nvSpPr>
        <p:spPr>
          <a:xfrm>
            <a:off x="8582843" y="5328158"/>
            <a:ext cx="2644467" cy="312737"/>
          </a:xfrm>
          <a:prstGeom prst="rect">
            <a:avLst/>
          </a:prstGeom>
        </p:spPr>
        <p:txBody>
          <a:bodyPr vert="horz" lIns="91440" tIns="45720" rIns="91440" bIns="45720" rtlCol="0">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kern="120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64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600" dirty="0">
                <a:solidFill>
                  <a:schemeClr val="tx1"/>
                </a:solidFill>
                <a:latin typeface="Proxima Nova" panose="02000506030000020004" pitchFamily="2" charset="0"/>
              </a:rPr>
              <a:t>Student support webpage</a:t>
            </a:r>
          </a:p>
        </p:txBody>
      </p:sp>
      <p:sp>
        <p:nvSpPr>
          <p:cNvPr id="16" name="Text Placeholder 7">
            <a:extLst>
              <a:ext uri="{FF2B5EF4-FFF2-40B4-BE49-F238E27FC236}">
                <a16:creationId xmlns:a16="http://schemas.microsoft.com/office/drawing/2014/main" id="{0CF5F4D5-4ED5-414A-2700-8B8BA8C89FE5}"/>
              </a:ext>
            </a:extLst>
          </p:cNvPr>
          <p:cNvSpPr txBox="1">
            <a:spLocks/>
          </p:cNvSpPr>
          <p:nvPr/>
        </p:nvSpPr>
        <p:spPr>
          <a:xfrm>
            <a:off x="8582844" y="5633966"/>
            <a:ext cx="2644467" cy="502884"/>
          </a:xfrm>
          <a:prstGeom prst="rect">
            <a:avLst/>
          </a:prstGeom>
        </p:spPr>
        <p:txBody>
          <a:bodyPr vert="horz" lIns="91440" tIns="45720" rIns="91440" bIns="45720" rtlCol="0">
            <a:normAutofit lnSpcReduction="10000"/>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64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accent1"/>
                </a:solidFill>
                <a:latin typeface="Proxima Nova" panose="02000506030000020004" pitchFamily="2" charset="0"/>
                <a:hlinkClick r:id="rId7">
                  <a:extLst>
                    <a:ext uri="{A12FA001-AC4F-418D-AE19-62706E023703}">
                      <ahyp:hlinkClr xmlns:ahyp="http://schemas.microsoft.com/office/drawing/2018/hyperlinkcolor" val="tx"/>
                    </a:ext>
                  </a:extLst>
                </a:hlinkClick>
              </a:rPr>
              <a:t>mheducation.co.uk/higher-education/students</a:t>
            </a:r>
            <a:endParaRPr lang="en-US" dirty="0">
              <a:solidFill>
                <a:schemeClr val="accent1"/>
              </a:solidFill>
              <a:latin typeface="Proxima Nova" panose="02000506030000020004" pitchFamily="2" charset="0"/>
            </a:endParaRPr>
          </a:p>
        </p:txBody>
      </p:sp>
    </p:spTree>
    <p:extLst>
      <p:ext uri="{BB962C8B-B14F-4D97-AF65-F5344CB8AC3E}">
        <p14:creationId xmlns:p14="http://schemas.microsoft.com/office/powerpoint/2010/main" val="4209787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616085-514C-3A4B-BF30-6C7F084C234F}"/>
              </a:ext>
              <a:ext uri="{C183D7F6-B498-43B3-948B-1728B52AA6E4}">
                <adec:decorative xmlns:adec="http://schemas.microsoft.com/office/drawing/2017/decorative" val="1"/>
              </a:ext>
            </a:extLst>
          </p:cNvPr>
          <p:cNvSpPr/>
          <p:nvPr/>
        </p:nvSpPr>
        <p:spPr>
          <a:xfrm>
            <a:off x="3867444" y="1424430"/>
            <a:ext cx="3744245" cy="3293120"/>
          </a:xfrm>
          <a:prstGeom prst="rect">
            <a:avLst/>
          </a:prstGeom>
          <a:solidFill>
            <a:schemeClr val="bg1"/>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356E1F6-C929-7148-A49D-D8193048ADC5}"/>
              </a:ext>
              <a:ext uri="{C183D7F6-B498-43B3-948B-1728B52AA6E4}">
                <adec:decorative xmlns:adec="http://schemas.microsoft.com/office/drawing/2017/decorative" val="1"/>
              </a:ext>
            </a:extLst>
          </p:cNvPr>
          <p:cNvSpPr/>
          <p:nvPr/>
        </p:nvSpPr>
        <p:spPr>
          <a:xfrm>
            <a:off x="7609648" y="2134901"/>
            <a:ext cx="2584208" cy="2582649"/>
          </a:xfrm>
          <a:prstGeom prst="rect">
            <a:avLst/>
          </a:prstGeom>
          <a:solidFill>
            <a:srgbClr val="FFE7E7"/>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a:extLst>
              <a:ext uri="{FF2B5EF4-FFF2-40B4-BE49-F238E27FC236}">
                <a16:creationId xmlns:a16="http://schemas.microsoft.com/office/drawing/2014/main" id="{26BDE4C5-32BC-D24B-A5AB-16676C3A3A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158096" y="2514093"/>
            <a:ext cx="349488" cy="349488"/>
          </a:xfrm>
          <a:prstGeom prst="rect">
            <a:avLst/>
          </a:prstGeom>
        </p:spPr>
      </p:pic>
      <p:pic>
        <p:nvPicPr>
          <p:cNvPr id="15" name="Picture 14">
            <a:extLst>
              <a:ext uri="{FF2B5EF4-FFF2-40B4-BE49-F238E27FC236}">
                <a16:creationId xmlns:a16="http://schemas.microsoft.com/office/drawing/2014/main" id="{C39C1E7F-FA8A-EB4E-806B-1785B28441A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67603" y="3248521"/>
            <a:ext cx="349488" cy="349488"/>
          </a:xfrm>
          <a:prstGeom prst="rect">
            <a:avLst/>
          </a:prstGeom>
        </p:spPr>
      </p:pic>
      <p:pic>
        <p:nvPicPr>
          <p:cNvPr id="16" name="Picture 15">
            <a:extLst>
              <a:ext uri="{FF2B5EF4-FFF2-40B4-BE49-F238E27FC236}">
                <a16:creationId xmlns:a16="http://schemas.microsoft.com/office/drawing/2014/main" id="{AB96C4D5-8B93-8D4B-8A96-42F5557BF79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165246" y="3982949"/>
            <a:ext cx="349488" cy="349488"/>
          </a:xfrm>
          <a:prstGeom prst="rect">
            <a:avLst/>
          </a:prstGeom>
        </p:spPr>
      </p:pic>
      <p:pic>
        <p:nvPicPr>
          <p:cNvPr id="17" name="Picture 16">
            <a:extLst>
              <a:ext uri="{FF2B5EF4-FFF2-40B4-BE49-F238E27FC236}">
                <a16:creationId xmlns:a16="http://schemas.microsoft.com/office/drawing/2014/main" id="{7DAA24EF-03D2-ED40-9AC2-3172256D2FC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165246" y="1779665"/>
            <a:ext cx="349488" cy="349488"/>
          </a:xfrm>
          <a:prstGeom prst="rect">
            <a:avLst/>
          </a:prstGeom>
        </p:spPr>
      </p:pic>
      <p:sp>
        <p:nvSpPr>
          <p:cNvPr id="18" name="Note 2">
            <a:extLst>
              <a:ext uri="{FF2B5EF4-FFF2-40B4-BE49-F238E27FC236}">
                <a16:creationId xmlns:a16="http://schemas.microsoft.com/office/drawing/2014/main" id="{06C51150-9CD5-FC4F-9FA9-304EC90CC289}"/>
              </a:ext>
              <a:ext uri="{C183D7F6-B498-43B3-948B-1728B52AA6E4}">
                <adec:decorative xmlns:adec="http://schemas.microsoft.com/office/drawing/2017/decorative" val="1"/>
              </a:ext>
            </a:extLst>
          </p:cNvPr>
          <p:cNvSpPr txBox="1">
            <a:spLocks/>
          </p:cNvSpPr>
          <p:nvPr/>
        </p:nvSpPr>
        <p:spPr>
          <a:xfrm>
            <a:off x="7910866" y="2649090"/>
            <a:ext cx="1982684" cy="1769333"/>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b="1">
                <a:solidFill>
                  <a:srgbClr val="E21A23"/>
                </a:solidFill>
                <a:latin typeface="Arial" panose="020B0604020202020204" pitchFamily="34" charset="0"/>
                <a:cs typeface="Arial" panose="020B0604020202020204" pitchFamily="34" charset="0"/>
              </a:rPr>
              <a:t>USER NOTE ABOUT CONTACT INFO</a:t>
            </a:r>
          </a:p>
          <a:p>
            <a:pPr marL="0" indent="0">
              <a:buNone/>
            </a:pPr>
            <a:r>
              <a:rPr lang="en-US" sz="700">
                <a:solidFill>
                  <a:srgbClr val="E21A23"/>
                </a:solidFill>
                <a:latin typeface="Arial" panose="020B0604020202020204" pitchFamily="34" charset="0"/>
                <a:cs typeface="Arial" panose="020B0604020202020204" pitchFamily="34" charset="0"/>
              </a:rPr>
              <a:t>Update the text boxes to the right of each icon with your information.</a:t>
            </a:r>
          </a:p>
          <a:p>
            <a:pPr marL="0" indent="0">
              <a:buNone/>
            </a:pPr>
            <a:r>
              <a:rPr lang="en-US" sz="700">
                <a:solidFill>
                  <a:srgbClr val="E21A23"/>
                </a:solidFill>
                <a:latin typeface="Arial" panose="020B0604020202020204" pitchFamily="34" charset="0"/>
                <a:cs typeface="Arial" panose="020B0604020202020204" pitchFamily="34" charset="0"/>
              </a:rPr>
              <a:t>If you do not include your email address, phone number or LinkedIn address, please delete the icon and the text box to its right, then adjust the height of the white callout box using the horizontal lines of the grid as your guide.</a:t>
            </a:r>
          </a:p>
          <a:p>
            <a:pPr marL="0" indent="0">
              <a:buNone/>
            </a:pPr>
            <a:r>
              <a:rPr lang="en-US" sz="700" b="1">
                <a:solidFill>
                  <a:srgbClr val="E21A23"/>
                </a:solidFill>
                <a:latin typeface="Arial" panose="020B0604020202020204" pitchFamily="34" charset="0"/>
                <a:cs typeface="Arial" panose="020B0604020202020204" pitchFamily="34" charset="0"/>
              </a:rPr>
              <a:t>The computer icon and McGraw Hill URL are always to be kept on this slide.</a:t>
            </a:r>
          </a:p>
          <a:p>
            <a:pPr marL="0" indent="0">
              <a:buNone/>
            </a:pPr>
            <a:r>
              <a:rPr lang="en-US" sz="700" b="1">
                <a:solidFill>
                  <a:srgbClr val="E21A23"/>
                </a:solidFill>
                <a:latin typeface="Arial" panose="020B0604020202020204" pitchFamily="34" charset="0"/>
                <a:cs typeface="Arial" panose="020B0604020202020204" pitchFamily="34" charset="0"/>
              </a:rPr>
              <a:t>DELETE THIS INSTRUCTIONAL TEXT.</a:t>
            </a:r>
          </a:p>
        </p:txBody>
      </p:sp>
      <p:sp>
        <p:nvSpPr>
          <p:cNvPr id="11" name="Title 10">
            <a:extLst>
              <a:ext uri="{FF2B5EF4-FFF2-40B4-BE49-F238E27FC236}">
                <a16:creationId xmlns:a16="http://schemas.microsoft.com/office/drawing/2014/main" id="{5A028CAC-D116-454F-B24A-24BAF62D57FD}"/>
              </a:ext>
            </a:extLst>
          </p:cNvPr>
          <p:cNvSpPr>
            <a:spLocks noGrp="1"/>
          </p:cNvSpPr>
          <p:nvPr>
            <p:ph type="title"/>
          </p:nvPr>
        </p:nvSpPr>
        <p:spPr>
          <a:xfrm>
            <a:off x="1981524" y="1440999"/>
            <a:ext cx="1882745" cy="693902"/>
          </a:xfrm>
        </p:spPr>
        <p:txBody>
          <a:bodyPr/>
          <a:lstStyle/>
          <a:p>
            <a:r>
              <a:rPr lang="en-US">
                <a:latin typeface="Proxima Nova" panose="02000506030000020004" pitchFamily="2" charset="0"/>
              </a:rPr>
              <a:t>Thank You!</a:t>
            </a:r>
          </a:p>
        </p:txBody>
      </p:sp>
      <p:sp>
        <p:nvSpPr>
          <p:cNvPr id="3" name="Text Placeholder 2">
            <a:extLst>
              <a:ext uri="{FF2B5EF4-FFF2-40B4-BE49-F238E27FC236}">
                <a16:creationId xmlns:a16="http://schemas.microsoft.com/office/drawing/2014/main" id="{405517BF-6071-624F-A01A-09E0174869CD}"/>
              </a:ext>
            </a:extLst>
          </p:cNvPr>
          <p:cNvSpPr>
            <a:spLocks noGrp="1"/>
          </p:cNvSpPr>
          <p:nvPr>
            <p:ph type="body" sz="quarter" idx="10"/>
          </p:nvPr>
        </p:nvSpPr>
        <p:spPr/>
        <p:txBody>
          <a:bodyPr/>
          <a:lstStyle/>
          <a:p>
            <a:endParaRPr lang="en-US">
              <a:latin typeface="Proxima Nova" panose="02000506030000020004" pitchFamily="2" charset="0"/>
            </a:endParaRPr>
          </a:p>
        </p:txBody>
      </p:sp>
      <p:sp>
        <p:nvSpPr>
          <p:cNvPr id="4" name="Text Placeholder 3">
            <a:extLst>
              <a:ext uri="{FF2B5EF4-FFF2-40B4-BE49-F238E27FC236}">
                <a16:creationId xmlns:a16="http://schemas.microsoft.com/office/drawing/2014/main" id="{E7206284-26C4-3042-AE48-CDAB72F53DC9}"/>
              </a:ext>
            </a:extLst>
          </p:cNvPr>
          <p:cNvSpPr>
            <a:spLocks noGrp="1"/>
          </p:cNvSpPr>
          <p:nvPr>
            <p:ph type="body" sz="quarter" idx="11"/>
          </p:nvPr>
        </p:nvSpPr>
        <p:spPr>
          <a:xfrm>
            <a:off x="4725447" y="2582631"/>
            <a:ext cx="4321429" cy="268288"/>
          </a:xfrm>
        </p:spPr>
        <p:txBody>
          <a:bodyPr/>
          <a:lstStyle/>
          <a:p>
            <a:endParaRPr lang="en-US">
              <a:latin typeface="Proxima Nova" panose="02000506030000020004" pitchFamily="2" charset="0"/>
            </a:endParaRPr>
          </a:p>
        </p:txBody>
      </p:sp>
      <p:sp>
        <p:nvSpPr>
          <p:cNvPr id="5" name="Text Placeholder 4">
            <a:extLst>
              <a:ext uri="{FF2B5EF4-FFF2-40B4-BE49-F238E27FC236}">
                <a16:creationId xmlns:a16="http://schemas.microsoft.com/office/drawing/2014/main" id="{5AD69C0D-0FCB-974C-B73D-441BD5921AEE}"/>
              </a:ext>
            </a:extLst>
          </p:cNvPr>
          <p:cNvSpPr>
            <a:spLocks noGrp="1"/>
          </p:cNvSpPr>
          <p:nvPr>
            <p:ph type="body" sz="quarter" idx="12"/>
          </p:nvPr>
        </p:nvSpPr>
        <p:spPr>
          <a:xfrm>
            <a:off x="4725446" y="3333092"/>
            <a:ext cx="4321429" cy="268288"/>
          </a:xfrm>
        </p:spPr>
        <p:txBody>
          <a:bodyPr/>
          <a:lstStyle/>
          <a:p>
            <a:endParaRPr lang="en-US">
              <a:latin typeface="Proxima Nova" panose="02000506030000020004" pitchFamily="2" charset="0"/>
            </a:endParaRPr>
          </a:p>
        </p:txBody>
      </p:sp>
      <p:sp>
        <p:nvSpPr>
          <p:cNvPr id="7" name="Text Placeholder 6">
            <a:extLst>
              <a:ext uri="{FF2B5EF4-FFF2-40B4-BE49-F238E27FC236}">
                <a16:creationId xmlns:a16="http://schemas.microsoft.com/office/drawing/2014/main" id="{1B7CB620-9EBD-C347-A03E-0FCAE572C847}"/>
              </a:ext>
            </a:extLst>
          </p:cNvPr>
          <p:cNvSpPr>
            <a:spLocks noGrp="1"/>
          </p:cNvSpPr>
          <p:nvPr>
            <p:ph type="body" sz="quarter" idx="14"/>
          </p:nvPr>
        </p:nvSpPr>
        <p:spPr/>
        <p:txBody>
          <a:bodyPr vert="horz" lIns="91440" tIns="45720" rIns="91440" bIns="45720" rtlCol="0" anchor="t">
            <a:normAutofit/>
          </a:bodyPr>
          <a:lstStyle/>
          <a:p>
            <a:r>
              <a:rPr lang="en-US" dirty="0">
                <a:latin typeface="Proxima Nova"/>
                <a:cs typeface="Arial"/>
              </a:rPr>
              <a:t>mheducation.co.uk</a:t>
            </a:r>
          </a:p>
          <a:p>
            <a:endParaRPr lang="en-US" dirty="0">
              <a:latin typeface="Proxima Nova"/>
              <a:cs typeface="Arial"/>
            </a:endParaRPr>
          </a:p>
        </p:txBody>
      </p:sp>
    </p:spTree>
    <p:extLst>
      <p:ext uri="{BB962C8B-B14F-4D97-AF65-F5344CB8AC3E}">
        <p14:creationId xmlns:p14="http://schemas.microsoft.com/office/powerpoint/2010/main" val="123466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descr="McGraw Hill Connect Master Logo">
            <a:extLst>
              <a:ext uri="{FF2B5EF4-FFF2-40B4-BE49-F238E27FC236}">
                <a16:creationId xmlns:a16="http://schemas.microsoft.com/office/drawing/2014/main" id="{AE6EB71E-A5E8-CC40-9E1D-805B2F8F615E}"/>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0364"/>
          <a:stretch/>
        </p:blipFill>
        <p:spPr>
          <a:xfrm>
            <a:off x="12549642" y="718447"/>
            <a:ext cx="2113781" cy="444500"/>
          </a:xfrm>
          <a:prstGeom prst="rect">
            <a:avLst/>
          </a:prstGeom>
        </p:spPr>
      </p:pic>
      <p:pic>
        <p:nvPicPr>
          <p:cNvPr id="12" name="Picture 2" descr="Virtual Labs Logo">
            <a:extLst>
              <a:ext uri="{FF2B5EF4-FFF2-40B4-BE49-F238E27FC236}">
                <a16:creationId xmlns:a16="http://schemas.microsoft.com/office/drawing/2014/main" id="{E1C3DDC4-5BDA-2C46-BA51-375F35F954A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49642" y="117500"/>
            <a:ext cx="836904" cy="45855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AD6F253A-8FB9-D44B-ACF9-B075C3219A16}"/>
              </a:ext>
            </a:extLst>
          </p:cNvPr>
          <p:cNvSpPr txBox="1"/>
          <p:nvPr/>
        </p:nvSpPr>
        <p:spPr>
          <a:xfrm>
            <a:off x="6985180" y="5945126"/>
            <a:ext cx="1966697" cy="584775"/>
          </a:xfrm>
          <a:prstGeom prst="rect">
            <a:avLst/>
          </a:prstGeom>
          <a:noFill/>
        </p:spPr>
        <p:txBody>
          <a:bodyPr wrap="square" rtlCol="0" anchor="ctr">
            <a:spAutoFit/>
          </a:bodyPr>
          <a:lstStyle/>
          <a:p>
            <a:pPr algn="r"/>
            <a:r>
              <a:rPr lang="en-US" sz="1200" b="1">
                <a:latin typeface="Proxima Nova" panose="02000506030000020004" pitchFamily="2" charset="0"/>
              </a:rPr>
              <a:t>Need help logging in?</a:t>
            </a:r>
          </a:p>
          <a:p>
            <a:pPr algn="r"/>
            <a:r>
              <a:rPr lang="en-US" sz="1000">
                <a:solidFill>
                  <a:schemeClr val="accent1"/>
                </a:solidFill>
                <a:latin typeface="Proxima Nova" panose="02000506030000020004" pitchFamily="2" charset="0"/>
                <a:hlinkClick r:id="rId6">
                  <a:extLst>
                    <a:ext uri="{A12FA001-AC4F-418D-AE19-62706E023703}">
                      <ahyp:hlinkClr xmlns:ahyp="http://schemas.microsoft.com/office/drawing/2018/hyperlinkcolor" val="tx"/>
                    </a:ext>
                  </a:extLst>
                </a:hlinkClick>
              </a:rPr>
              <a:t>Click here</a:t>
            </a:r>
            <a:r>
              <a:rPr lang="en-US" sz="1000">
                <a:latin typeface="Proxima Nova" panose="02000506030000020004" pitchFamily="2" charset="0"/>
              </a:rPr>
              <a:t> to speak with our</a:t>
            </a:r>
          </a:p>
          <a:p>
            <a:pPr algn="r"/>
            <a:r>
              <a:rPr lang="en-US" sz="1000">
                <a:latin typeface="Proxima Nova" panose="02000506030000020004" pitchFamily="2" charset="0"/>
              </a:rPr>
              <a:t>Digital Technical Support team</a:t>
            </a:r>
          </a:p>
        </p:txBody>
      </p:sp>
      <p:sp>
        <p:nvSpPr>
          <p:cNvPr id="8" name="Rectangle 7">
            <a:extLst>
              <a:ext uri="{FF2B5EF4-FFF2-40B4-BE49-F238E27FC236}">
                <a16:creationId xmlns:a16="http://schemas.microsoft.com/office/drawing/2014/main" id="{1FDF1AD8-A269-4D4C-9934-37972558CDB5}"/>
              </a:ext>
              <a:ext uri="{C183D7F6-B498-43B3-948B-1728B52AA6E4}">
                <adec:decorative xmlns:adec="http://schemas.microsoft.com/office/drawing/2017/decorative" val="1"/>
              </a:ext>
            </a:extLst>
          </p:cNvPr>
          <p:cNvSpPr/>
          <p:nvPr/>
        </p:nvSpPr>
        <p:spPr>
          <a:xfrm>
            <a:off x="7968529" y="1877979"/>
            <a:ext cx="3007684" cy="3906083"/>
          </a:xfrm>
          <a:prstGeom prst="rect">
            <a:avLst/>
          </a:prstGeom>
          <a:solidFill>
            <a:srgbClr val="E5E5E5"/>
          </a:solidFill>
          <a:ln>
            <a:noFill/>
          </a:ln>
          <a:effectLst>
            <a:outerShdw blurRad="664597" sx="93625" sy="93625" algn="ctr" rotWithShape="0">
              <a:prstClr val="black">
                <a:alpha val="1983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graphicFrame>
        <p:nvGraphicFramePr>
          <p:cNvPr id="9" name="Table 5">
            <a:extLst>
              <a:ext uri="{FF2B5EF4-FFF2-40B4-BE49-F238E27FC236}">
                <a16:creationId xmlns:a16="http://schemas.microsoft.com/office/drawing/2014/main" id="{0188E77B-8289-DE4B-BC7E-6BD52F81F2A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289258"/>
              </p:ext>
            </p:extLst>
          </p:nvPr>
        </p:nvGraphicFramePr>
        <p:xfrm>
          <a:off x="673004" y="2242522"/>
          <a:ext cx="6220188" cy="3994992"/>
        </p:xfrm>
        <a:graphic>
          <a:graphicData uri="http://schemas.openxmlformats.org/drawingml/2006/table">
            <a:tbl>
              <a:tblPr>
                <a:tableStyleId>{5C22544A-7EE6-4342-B048-85BDC9FD1C3A}</a:tableStyleId>
              </a:tblPr>
              <a:tblGrid>
                <a:gridCol w="2008919">
                  <a:extLst>
                    <a:ext uri="{9D8B030D-6E8A-4147-A177-3AD203B41FA5}">
                      <a16:colId xmlns:a16="http://schemas.microsoft.com/office/drawing/2014/main" val="935240373"/>
                    </a:ext>
                  </a:extLst>
                </a:gridCol>
                <a:gridCol w="4211269">
                  <a:extLst>
                    <a:ext uri="{9D8B030D-6E8A-4147-A177-3AD203B41FA5}">
                      <a16:colId xmlns:a16="http://schemas.microsoft.com/office/drawing/2014/main" val="927360386"/>
                    </a:ext>
                  </a:extLst>
                </a:gridCol>
              </a:tblGrid>
              <a:tr h="499374">
                <a:tc>
                  <a:txBody>
                    <a:bodyPr/>
                    <a:lstStyle/>
                    <a:p>
                      <a:r>
                        <a:rPr lang="en-US" sz="1200" b="1" i="0" dirty="0">
                          <a:solidFill>
                            <a:schemeClr val="tx1"/>
                          </a:solidFill>
                          <a:latin typeface="Proxima Nova" panose="02000506030000020004" pitchFamily="2" charset="0"/>
                        </a:rPr>
                        <a:t>Course Name</a:t>
                      </a:r>
                    </a:p>
                  </a:txBody>
                  <a:tcPr anchor="b">
                    <a:lnL w="12700" cmpd="sng">
                      <a:noFill/>
                    </a:lnL>
                    <a:lnR w="12700" cmpd="sng">
                      <a:noFill/>
                    </a:lnR>
                    <a:lnT w="12700" cmpd="sng">
                      <a:noFill/>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chemeClr val="tx1"/>
                          </a:solidFill>
                          <a:latin typeface="Proxima Nova" panose="02000506030000020004" pitchFamily="2" charset="0"/>
                        </a:rPr>
                        <a:t>[Insert Course Name]</a:t>
                      </a:r>
                    </a:p>
                  </a:txBody>
                  <a:tcPr anchor="b">
                    <a:lnL w="12700" cmpd="sng">
                      <a:noFill/>
                    </a:lnL>
                    <a:lnR w="12700" cmpd="sng">
                      <a:noFill/>
                    </a:lnR>
                    <a:lnT w="12700" cmpd="sng">
                      <a:noFill/>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1103550"/>
                  </a:ext>
                </a:extLst>
              </a:tr>
              <a:tr h="499374">
                <a:tc>
                  <a:txBody>
                    <a:bodyPr/>
                    <a:lstStyle/>
                    <a:p>
                      <a:r>
                        <a:rPr lang="en-US" sz="1200" b="1" i="0">
                          <a:solidFill>
                            <a:schemeClr val="tx1"/>
                          </a:solidFill>
                          <a:latin typeface="Proxima Nova" panose="02000506030000020004" pitchFamily="2" charset="0"/>
                        </a:rPr>
                        <a:t>Course Code</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Proxima Nova" panose="02000506030000020004" pitchFamily="2" charset="0"/>
                        </a:rPr>
                        <a:t>[Insert Course Code]</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5974960"/>
                  </a:ext>
                </a:extLst>
              </a:tr>
              <a:tr h="499374">
                <a:tc>
                  <a:txBody>
                    <a:bodyPr/>
                    <a:lstStyle/>
                    <a:p>
                      <a:r>
                        <a:rPr lang="en-US" sz="1200" b="1" i="0">
                          <a:solidFill>
                            <a:schemeClr val="tx1"/>
                          </a:solidFill>
                          <a:latin typeface="Proxima Nova" panose="02000506030000020004" pitchFamily="2" charset="0"/>
                        </a:rPr>
                        <a:t>Course Section</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Proxima Nova" panose="02000506030000020004" pitchFamily="2" charset="0"/>
                        </a:rPr>
                        <a:t>[Insert Course Section]</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6300662"/>
                  </a:ext>
                </a:extLst>
              </a:tr>
              <a:tr h="499374">
                <a:tc>
                  <a:txBody>
                    <a:bodyPr/>
                    <a:lstStyle/>
                    <a:p>
                      <a:r>
                        <a:rPr lang="en-US" sz="1200" b="1" i="0">
                          <a:solidFill>
                            <a:schemeClr val="tx1"/>
                          </a:solidFill>
                          <a:latin typeface="Proxima Nova" panose="02000506030000020004" pitchFamily="2" charset="0"/>
                        </a:rPr>
                        <a:t>Resource</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a:solidFill>
                            <a:schemeClr val="tx1"/>
                          </a:solidFill>
                          <a:latin typeface="Proxima Nova" panose="02000506030000020004" pitchFamily="2" charset="0"/>
                        </a:rPr>
                        <a:t>[Title, Edition]</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6814879"/>
                  </a:ext>
                </a:extLst>
              </a:tr>
              <a:tr h="499374">
                <a:tc>
                  <a:txBody>
                    <a:bodyPr/>
                    <a:lstStyle/>
                    <a:p>
                      <a:r>
                        <a:rPr lang="en-US" sz="1200" b="1" i="0">
                          <a:solidFill>
                            <a:schemeClr val="tx1"/>
                          </a:solidFill>
                          <a:latin typeface="Proxima Nova" panose="02000506030000020004" pitchFamily="2" charset="0"/>
                        </a:rPr>
                        <a:t>Resource Author</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a:solidFill>
                            <a:schemeClr val="tx1"/>
                          </a:solidFill>
                          <a:latin typeface="Proxima Nova" panose="02000506030000020004" pitchFamily="2" charset="0"/>
                        </a:rPr>
                        <a:t>[Last name, First name]</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07505"/>
                  </a:ext>
                </a:extLst>
              </a:tr>
              <a:tr h="499374">
                <a:tc>
                  <a:txBody>
                    <a:bodyPr/>
                    <a:lstStyle/>
                    <a:p>
                      <a:r>
                        <a:rPr lang="en-US" sz="1200" b="1" i="0">
                          <a:solidFill>
                            <a:schemeClr val="tx1"/>
                          </a:solidFill>
                          <a:latin typeface="Proxima Nova" panose="02000506030000020004" pitchFamily="2" charset="0"/>
                        </a:rPr>
                        <a:t>Course URL</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i="0">
                          <a:solidFill>
                            <a:schemeClr val="tx1"/>
                          </a:solidFill>
                          <a:latin typeface="Proxima Nova" panose="02000506030000020004" pitchFamily="2" charset="0"/>
                        </a:rPr>
                        <a:t>[Insert URL]</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139471"/>
                  </a:ext>
                </a:extLst>
              </a:tr>
              <a:tr h="49937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Proxima Nova" panose="02000506030000020004" pitchFamily="2" charset="0"/>
                        </a:rPr>
                        <a:t>[[Insert Digital Solution] is xx% of your course grade]</a:t>
                      </a: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solidFill>
                        <a:srgbClr val="373A3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200">
                        <a:latin typeface="Proxima Nova" panose="02000506030000020004" pitchFamily="2" charset="0"/>
                      </a:endParaRPr>
                    </a:p>
                  </a:txBody>
                  <a:tcPr anchor="b"/>
                </a:tc>
                <a:extLst>
                  <a:ext uri="{0D108BD9-81ED-4DB2-BD59-A6C34878D82A}">
                    <a16:rowId xmlns:a16="http://schemas.microsoft.com/office/drawing/2014/main" val="2853957316"/>
                  </a:ext>
                </a:extLst>
              </a:tr>
              <a:tr h="499374">
                <a:tc gridSpan="2">
                  <a:txBody>
                    <a:bodyPr/>
                    <a:lstStyle/>
                    <a:p>
                      <a:pPr>
                        <a:spcBef>
                          <a:spcPts val="0"/>
                        </a:spcBef>
                        <a:spcAft>
                          <a:spcPts val="600"/>
                        </a:spcAft>
                      </a:pPr>
                      <a:r>
                        <a:rPr lang="en-US" sz="1200" b="0" i="0" dirty="0">
                          <a:solidFill>
                            <a:schemeClr val="tx1"/>
                          </a:solidFill>
                          <a:latin typeface="Proxima Nova" panose="02000506030000020004" pitchFamily="2" charset="0"/>
                        </a:rPr>
                        <a:t>[Insert Quiz and Assignment Details]</a:t>
                      </a:r>
                      <a:endParaRPr lang="en-US" sz="1200" b="0" i="0" dirty="0">
                        <a:solidFill>
                          <a:schemeClr val="tx1"/>
                        </a:solidFill>
                        <a:latin typeface="Proxima Nova" panose="02000506030000020004" pitchFamily="2" charset="0"/>
                        <a:cs typeface="Arial"/>
                      </a:endParaRPr>
                    </a:p>
                  </a:txBody>
                  <a:tcPr anchor="b">
                    <a:lnL w="12700" cmpd="sng">
                      <a:noFill/>
                    </a:lnL>
                    <a:lnR w="12700" cmpd="sng">
                      <a:noFill/>
                    </a:lnR>
                    <a:lnT w="3175" cap="flat" cmpd="sng" algn="ctr">
                      <a:solidFill>
                        <a:srgbClr val="373A36"/>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714096918"/>
                  </a:ext>
                </a:extLst>
              </a:tr>
            </a:tbl>
          </a:graphicData>
        </a:graphic>
      </p:graphicFrame>
      <p:pic>
        <p:nvPicPr>
          <p:cNvPr id="13" name="Graphic 12" descr="McGraw Hill Connect Logo">
            <a:extLst>
              <a:ext uri="{FF2B5EF4-FFF2-40B4-BE49-F238E27FC236}">
                <a16:creationId xmlns:a16="http://schemas.microsoft.com/office/drawing/2014/main" id="{C6814374-2EAB-5A46-B42F-C4F3BBCC2CBF}"/>
              </a:ext>
            </a:extLst>
          </p:cNvPr>
          <p:cNvPicPr>
            <a:picLocks noChangeAspect="1"/>
          </p:cNvPicPr>
          <p:nvPr/>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28935"/>
          <a:stretch/>
        </p:blipFill>
        <p:spPr>
          <a:xfrm>
            <a:off x="10264965" y="150565"/>
            <a:ext cx="1326705" cy="444500"/>
          </a:xfrm>
          <a:prstGeom prst="rect">
            <a:avLst/>
          </a:prstGeom>
        </p:spPr>
      </p:pic>
      <p:sp>
        <p:nvSpPr>
          <p:cNvPr id="4" name="Title 3">
            <a:extLst>
              <a:ext uri="{FF2B5EF4-FFF2-40B4-BE49-F238E27FC236}">
                <a16:creationId xmlns:a16="http://schemas.microsoft.com/office/drawing/2014/main" id="{36F8413A-62AC-5644-BD0A-75F55FF390F8}"/>
              </a:ext>
            </a:extLst>
          </p:cNvPr>
          <p:cNvSpPr>
            <a:spLocks noGrp="1"/>
          </p:cNvSpPr>
          <p:nvPr>
            <p:ph type="title"/>
          </p:nvPr>
        </p:nvSpPr>
        <p:spPr/>
        <p:txBody>
          <a:bodyPr>
            <a:normAutofit/>
          </a:bodyPr>
          <a:lstStyle/>
          <a:p>
            <a:r>
              <a:rPr lang="en-US">
                <a:latin typeface="Proxima Nova" panose="02000506030000020004" pitchFamily="2" charset="0"/>
              </a:rPr>
              <a:t>About Your Course</a:t>
            </a:r>
          </a:p>
        </p:txBody>
      </p:sp>
      <p:sp>
        <p:nvSpPr>
          <p:cNvPr id="2" name="Footer Placeholder 1">
            <a:extLst>
              <a:ext uri="{FF2B5EF4-FFF2-40B4-BE49-F238E27FC236}">
                <a16:creationId xmlns:a16="http://schemas.microsoft.com/office/drawing/2014/main" id="{5F960610-774B-C941-BA74-6B8686EF9B79}"/>
              </a:ext>
            </a:extLst>
          </p:cNvPr>
          <p:cNvSpPr>
            <a:spLocks noGrp="1"/>
          </p:cNvSpPr>
          <p:nvPr>
            <p:ph type="ftr" sz="quarter" idx="20"/>
          </p:nvPr>
        </p:nvSpPr>
        <p:spPr/>
        <p:txBody>
          <a:bodyPr/>
          <a:lstStyle/>
          <a:p>
            <a:r>
              <a:rPr lang="en-US" dirty="0">
                <a:latin typeface="Proxima Nova" panose="02000506030000020004" pitchFamily="2" charset="0"/>
              </a:rPr>
              <a:t>Making the Most of Your Course Tools</a:t>
            </a:r>
          </a:p>
        </p:txBody>
      </p:sp>
      <p:sp>
        <p:nvSpPr>
          <p:cNvPr id="14" name="Rectangle 13">
            <a:extLst>
              <a:ext uri="{FF2B5EF4-FFF2-40B4-BE49-F238E27FC236}">
                <a16:creationId xmlns:a16="http://schemas.microsoft.com/office/drawing/2014/main" id="{B78F65BB-91DC-0441-98DE-7F9FBC574162}"/>
              </a:ext>
              <a:ext uri="{C183D7F6-B498-43B3-948B-1728B52AA6E4}">
                <adec:decorative xmlns:adec="http://schemas.microsoft.com/office/drawing/2017/decorative" val="1"/>
              </a:ext>
            </a:extLst>
          </p:cNvPr>
          <p:cNvSpPr/>
          <p:nvPr/>
        </p:nvSpPr>
        <p:spPr>
          <a:xfrm>
            <a:off x="8211094" y="2625558"/>
            <a:ext cx="2584208" cy="2642139"/>
          </a:xfrm>
          <a:prstGeom prst="rect">
            <a:avLst/>
          </a:prstGeom>
          <a:solidFill>
            <a:srgbClr val="FFE7E7"/>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Note 2">
            <a:extLst>
              <a:ext uri="{FF2B5EF4-FFF2-40B4-BE49-F238E27FC236}">
                <a16:creationId xmlns:a16="http://schemas.microsoft.com/office/drawing/2014/main" id="{45AD19FA-9DF2-8949-B74C-9DCD3E0D0745}"/>
              </a:ext>
              <a:ext uri="{C183D7F6-B498-43B3-948B-1728B52AA6E4}">
                <adec:decorative xmlns:adec="http://schemas.microsoft.com/office/drawing/2017/decorative" val="1"/>
              </a:ext>
            </a:extLst>
          </p:cNvPr>
          <p:cNvSpPr txBox="1">
            <a:spLocks/>
          </p:cNvSpPr>
          <p:nvPr/>
        </p:nvSpPr>
        <p:spPr>
          <a:xfrm>
            <a:off x="8512312" y="3139747"/>
            <a:ext cx="1982684" cy="198247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b="1">
                <a:solidFill>
                  <a:srgbClr val="E21A23"/>
                </a:solidFill>
                <a:latin typeface="Arial" panose="020B0604020202020204" pitchFamily="34" charset="0"/>
                <a:cs typeface="Arial" panose="020B0604020202020204" pitchFamily="34" charset="0"/>
              </a:rPr>
              <a:t>ACTION ITEM, DELETE ONCE FINALIZED</a:t>
            </a:r>
          </a:p>
          <a:p>
            <a:pPr marL="0" indent="0">
              <a:buNone/>
            </a:pPr>
            <a:r>
              <a:rPr lang="en-US" sz="800" b="1">
                <a:solidFill>
                  <a:srgbClr val="E21A23"/>
                </a:solidFill>
                <a:latin typeface="Arial" panose="020B0604020202020204" pitchFamily="34" charset="0"/>
                <a:cs typeface="Arial" panose="020B0604020202020204" pitchFamily="34" charset="0"/>
              </a:rPr>
              <a:t>Digital Resource Logo: </a:t>
            </a:r>
            <a:r>
              <a:rPr lang="en-US" sz="800">
                <a:solidFill>
                  <a:srgbClr val="E21A23"/>
                </a:solidFill>
                <a:latin typeface="Arial" panose="020B0604020202020204" pitchFamily="34" charset="0"/>
                <a:cs typeface="Arial" panose="020B0604020202020204" pitchFamily="34" charset="0"/>
              </a:rPr>
              <a:t>Swap the logo below to appear above your cover. Do not resize.</a:t>
            </a:r>
          </a:p>
          <a:p>
            <a:pPr marL="0" indent="0">
              <a:buNone/>
            </a:pPr>
            <a:r>
              <a:rPr lang="en-US" sz="800" b="1">
                <a:solidFill>
                  <a:srgbClr val="E21A23"/>
                </a:solidFill>
                <a:latin typeface="Arial" panose="020B0604020202020204" pitchFamily="34" charset="0"/>
                <a:cs typeface="Arial" panose="020B0604020202020204" pitchFamily="34" charset="0"/>
              </a:rPr>
              <a:t>Resource Cover Image: </a:t>
            </a:r>
            <a:r>
              <a:rPr lang="en-US" sz="800" b="1">
                <a:solidFill>
                  <a:srgbClr val="E21A23"/>
                </a:solidFill>
                <a:latin typeface="Arial" panose="020B0604020202020204" pitchFamily="34" charset="0"/>
                <a:cs typeface="Arial" panose="020B0604020202020204" pitchFamily="34" charset="0"/>
                <a:hlinkClick r:id="rId9"/>
              </a:rPr>
              <a:t>Click here </a:t>
            </a:r>
            <a:r>
              <a:rPr lang="en-US" sz="800">
                <a:solidFill>
                  <a:srgbClr val="E21A23"/>
                </a:solidFill>
                <a:latin typeface="Arial" panose="020B0604020202020204" pitchFamily="34" charset="0"/>
                <a:cs typeface="Arial" panose="020B0604020202020204" pitchFamily="34" charset="0"/>
              </a:rPr>
              <a:t>and search for your cover with the ISBN10 or 13. Drag the ”400 High” image into this document and resize against the grey rectangle.  </a:t>
            </a:r>
          </a:p>
          <a:p>
            <a:pPr marL="0" indent="0">
              <a:buNone/>
            </a:pPr>
            <a:r>
              <a:rPr lang="en-US" sz="800" b="1">
                <a:solidFill>
                  <a:srgbClr val="E21A23"/>
                </a:solidFill>
                <a:latin typeface="Arial" panose="020B0604020202020204" pitchFamily="34" charset="0"/>
                <a:cs typeface="Arial" panose="020B0604020202020204" pitchFamily="34" charset="0"/>
              </a:rPr>
              <a:t>“About Your Course” Table: </a:t>
            </a:r>
            <a:r>
              <a:rPr lang="en-US" sz="800">
                <a:solidFill>
                  <a:srgbClr val="E21A23"/>
                </a:solidFill>
                <a:latin typeface="Arial" panose="020B0604020202020204" pitchFamily="34" charset="0"/>
                <a:cs typeface="Arial" panose="020B0604020202020204" pitchFamily="34" charset="0"/>
              </a:rPr>
              <a:t>Use as many rows as needed, delete rows not in use (highlight rows to remove, right click and select remove rows). </a:t>
            </a:r>
          </a:p>
          <a:p>
            <a:pPr marL="0" indent="0">
              <a:buNone/>
            </a:pPr>
            <a:endParaRPr lang="en-US" sz="800" b="1">
              <a:solidFill>
                <a:srgbClr val="E21A2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532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Student in computer lab typing on laptop.">
            <a:extLst>
              <a:ext uri="{FF2B5EF4-FFF2-40B4-BE49-F238E27FC236}">
                <a16:creationId xmlns:a16="http://schemas.microsoft.com/office/drawing/2014/main" id="{D4E4F939-8AB5-2040-AB52-F178AF55EE0D}"/>
              </a:ext>
            </a:extLst>
          </p:cNvPr>
          <p:cNvPicPr>
            <a:picLocks noGrp="1" noChangeAspect="1"/>
          </p:cNvPicPr>
          <p:nvPr>
            <p:ph type="pic" sz="quarter" idx="22"/>
          </p:nvPr>
        </p:nvPicPr>
        <p:blipFill rotWithShape="1">
          <a:blip r:embed="rId2" cstate="screen">
            <a:extLst>
              <a:ext uri="{28A0092B-C50C-407E-A947-70E740481C1C}">
                <a14:useLocalDpi xmlns:a14="http://schemas.microsoft.com/office/drawing/2010/main"/>
              </a:ext>
            </a:extLst>
          </a:blip>
          <a:srcRect/>
          <a:stretch/>
        </p:blipFill>
        <p:spPr>
          <a:xfrm>
            <a:off x="6893192" y="1203325"/>
            <a:ext cx="5298808" cy="5654675"/>
          </a:xfrm>
        </p:spPr>
      </p:pic>
      <p:sp>
        <p:nvSpPr>
          <p:cNvPr id="11" name="Rectangle 10">
            <a:extLst>
              <a:ext uri="{FF2B5EF4-FFF2-40B4-BE49-F238E27FC236}">
                <a16:creationId xmlns:a16="http://schemas.microsoft.com/office/drawing/2014/main" id="{3B691AA4-C43C-5642-A049-A96110683801}"/>
              </a:ext>
              <a:ext uri="{C183D7F6-B498-43B3-948B-1728B52AA6E4}">
                <adec:decorative xmlns:adec="http://schemas.microsoft.com/office/drawing/2017/decorative" val="1"/>
              </a:ext>
            </a:extLst>
          </p:cNvPr>
          <p:cNvSpPr/>
          <p:nvPr/>
        </p:nvSpPr>
        <p:spPr>
          <a:xfrm>
            <a:off x="8931499" y="1203326"/>
            <a:ext cx="3260501" cy="11633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4">
            <a:extLst>
              <a:ext uri="{FF2B5EF4-FFF2-40B4-BE49-F238E27FC236}">
                <a16:creationId xmlns:a16="http://schemas.microsoft.com/office/drawing/2014/main" id="{0F281519-C694-F445-9E8B-F0CA665DC7F6}"/>
              </a:ext>
            </a:extLst>
          </p:cNvPr>
          <p:cNvSpPr txBox="1">
            <a:spLocks/>
          </p:cNvSpPr>
          <p:nvPr/>
        </p:nvSpPr>
        <p:spPr>
          <a:xfrm>
            <a:off x="9018194" y="1328895"/>
            <a:ext cx="2997795" cy="1037788"/>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1400" b="1">
                <a:solidFill>
                  <a:schemeClr val="accent1"/>
                </a:solidFill>
                <a:latin typeface="Proxima Nova" panose="02000506030000020004" pitchFamily="2" charset="0"/>
              </a:rPr>
              <a:t>Connect Free Trial: </a:t>
            </a:r>
            <a:r>
              <a:rPr lang="en-CA" sz="1400">
                <a:solidFill>
                  <a:schemeClr val="accent1"/>
                </a:solidFill>
                <a:latin typeface="Proxima Nova" panose="02000506030000020004" pitchFamily="2" charset="0"/>
              </a:rPr>
              <a:t>Get FREE 14-day access to Connect. Register now at your instructor’s course URL for limited time access.</a:t>
            </a:r>
            <a:endParaRPr lang="en-US" sz="1400">
              <a:solidFill>
                <a:schemeClr val="accent1"/>
              </a:solidFill>
              <a:latin typeface="Proxima Nova" panose="02000506030000020004" pitchFamily="2" charset="0"/>
            </a:endParaRPr>
          </a:p>
        </p:txBody>
      </p:sp>
      <p:sp>
        <p:nvSpPr>
          <p:cNvPr id="18" name="Text Placeholder 6">
            <a:extLst>
              <a:ext uri="{FF2B5EF4-FFF2-40B4-BE49-F238E27FC236}">
                <a16:creationId xmlns:a16="http://schemas.microsoft.com/office/drawing/2014/main" id="{64597560-9301-0540-9739-08FBE2789A62}"/>
              </a:ext>
            </a:extLst>
          </p:cNvPr>
          <p:cNvSpPr txBox="1">
            <a:spLocks/>
          </p:cNvSpPr>
          <p:nvPr/>
        </p:nvSpPr>
        <p:spPr>
          <a:xfrm>
            <a:off x="3745487" y="5510381"/>
            <a:ext cx="2933700" cy="564245"/>
          </a:xfrm>
          <a:prstGeom prst="rect">
            <a:avLst/>
          </a:prstGeom>
        </p:spPr>
        <p:txBody>
          <a:bodyPr vert="horz" lIns="91440" tIns="45720" rIns="91440" bIns="45720" rtlCol="0" anchor="t">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Proxima Nova"/>
                <a:cs typeface="Arial"/>
              </a:rPr>
              <a:t>Learn online or offline, anytime, anywhere.</a:t>
            </a:r>
          </a:p>
        </p:txBody>
      </p:sp>
      <p:pic>
        <p:nvPicPr>
          <p:cNvPr id="16" name="Picture 15" descr="Products hosted in the cloud">
            <a:extLst>
              <a:ext uri="{FF2B5EF4-FFF2-40B4-BE49-F238E27FC236}">
                <a16:creationId xmlns:a16="http://schemas.microsoft.com/office/drawing/2014/main" id="{2A15642B-DA9F-9A46-86E7-DBAD57110E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2336" y="4917444"/>
            <a:ext cx="540000" cy="540000"/>
          </a:xfrm>
          <a:prstGeom prst="rect">
            <a:avLst/>
          </a:prstGeom>
        </p:spPr>
      </p:pic>
      <p:sp>
        <p:nvSpPr>
          <p:cNvPr id="7" name="Text Placeholder 6">
            <a:extLst>
              <a:ext uri="{FF2B5EF4-FFF2-40B4-BE49-F238E27FC236}">
                <a16:creationId xmlns:a16="http://schemas.microsoft.com/office/drawing/2014/main" id="{474629A3-B1F7-D344-93A4-188D2067003B}"/>
              </a:ext>
            </a:extLst>
          </p:cNvPr>
          <p:cNvSpPr>
            <a:spLocks noGrp="1"/>
          </p:cNvSpPr>
          <p:nvPr>
            <p:ph type="body" sz="quarter" idx="18"/>
          </p:nvPr>
        </p:nvSpPr>
        <p:spPr>
          <a:xfrm>
            <a:off x="3745487" y="4020955"/>
            <a:ext cx="2933700" cy="689940"/>
          </a:xfrm>
        </p:spPr>
        <p:txBody>
          <a:bodyPr>
            <a:noAutofit/>
          </a:bodyPr>
          <a:lstStyle/>
          <a:p>
            <a:pPr marL="0" indent="0">
              <a:buNone/>
            </a:pPr>
            <a:r>
              <a:rPr lang="en-US" sz="1500">
                <a:latin typeface="Proxima Nova" panose="02000506030000020004" pitchFamily="2" charset="0"/>
              </a:rPr>
              <a:t>Save time – access assignments &amp; learning tools in one place.</a:t>
            </a:r>
          </a:p>
        </p:txBody>
      </p:sp>
      <p:pic>
        <p:nvPicPr>
          <p:cNvPr id="14" name="Picture 13" descr="Checklist on a desktop computer">
            <a:extLst>
              <a:ext uri="{FF2B5EF4-FFF2-40B4-BE49-F238E27FC236}">
                <a16:creationId xmlns:a16="http://schemas.microsoft.com/office/drawing/2014/main" id="{EF0DA584-AD53-0F46-876A-3F2C077BCB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2336" y="3462594"/>
            <a:ext cx="540000" cy="493594"/>
          </a:xfrm>
          <a:prstGeom prst="rect">
            <a:avLst/>
          </a:prstGeom>
        </p:spPr>
      </p:pic>
      <p:sp>
        <p:nvSpPr>
          <p:cNvPr id="17" name="Text Placeholder 5">
            <a:extLst>
              <a:ext uri="{FF2B5EF4-FFF2-40B4-BE49-F238E27FC236}">
                <a16:creationId xmlns:a16="http://schemas.microsoft.com/office/drawing/2014/main" id="{63947DFC-7EE0-BE41-9639-555FF0289587}"/>
              </a:ext>
            </a:extLst>
          </p:cNvPr>
          <p:cNvSpPr txBox="1">
            <a:spLocks/>
          </p:cNvSpPr>
          <p:nvPr/>
        </p:nvSpPr>
        <p:spPr>
          <a:xfrm>
            <a:off x="620354" y="5510381"/>
            <a:ext cx="2933700" cy="564245"/>
          </a:xfrm>
          <a:prstGeom prst="rect">
            <a:avLst/>
          </a:prstGeom>
        </p:spPr>
        <p:txBody>
          <a:bodyPr vert="horz" lIns="91440" tIns="45720" rIns="91440" bIns="45720" rtlCol="0" anchor="t">
            <a:norm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Proxima Nova"/>
                <a:cs typeface="Arial"/>
              </a:rPr>
              <a:t>Get immediate feedback &amp; track progress to achieve your goals.</a:t>
            </a:r>
            <a:endParaRPr lang="en-US" sz="1400">
              <a:latin typeface="Proxima Nova" panose="02000506030000020004" pitchFamily="2" charset="0"/>
            </a:endParaRPr>
          </a:p>
          <a:p>
            <a:endParaRPr lang="en-US" sz="1400">
              <a:latin typeface="Proxima Nova" panose="02000506030000020004" pitchFamily="2" charset="0"/>
            </a:endParaRPr>
          </a:p>
          <a:p>
            <a:endParaRPr lang="en-US" sz="1400">
              <a:latin typeface="Proxima Nova" panose="02000506030000020004" pitchFamily="2" charset="0"/>
            </a:endParaRPr>
          </a:p>
          <a:p>
            <a:endParaRPr lang="en-US" sz="1400">
              <a:latin typeface="Proxima Nova" panose="02000506030000020004" pitchFamily="2" charset="0"/>
            </a:endParaRPr>
          </a:p>
        </p:txBody>
      </p:sp>
      <p:pic>
        <p:nvPicPr>
          <p:cNvPr id="15" name="Picture 14" descr="Achievement certificate">
            <a:extLst>
              <a:ext uri="{FF2B5EF4-FFF2-40B4-BE49-F238E27FC236}">
                <a16:creationId xmlns:a16="http://schemas.microsoft.com/office/drawing/2014/main" id="{6A7846FA-D0EC-8D44-8290-AC6656F4F7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408" y="4905322"/>
            <a:ext cx="540000" cy="564245"/>
          </a:xfrm>
          <a:prstGeom prst="rect">
            <a:avLst/>
          </a:prstGeom>
        </p:spPr>
      </p:pic>
      <p:sp>
        <p:nvSpPr>
          <p:cNvPr id="6" name="Text Placeholder 5">
            <a:extLst>
              <a:ext uri="{FF2B5EF4-FFF2-40B4-BE49-F238E27FC236}">
                <a16:creationId xmlns:a16="http://schemas.microsoft.com/office/drawing/2014/main" id="{EA3FFFD1-EE20-514E-B9E0-1D26E533BEE4}"/>
              </a:ext>
            </a:extLst>
          </p:cNvPr>
          <p:cNvSpPr>
            <a:spLocks noGrp="1"/>
          </p:cNvSpPr>
          <p:nvPr>
            <p:ph type="body" sz="quarter" idx="17"/>
          </p:nvPr>
        </p:nvSpPr>
        <p:spPr>
          <a:xfrm>
            <a:off x="675037" y="4020955"/>
            <a:ext cx="2933700" cy="689940"/>
          </a:xfrm>
        </p:spPr>
        <p:txBody>
          <a:bodyPr vert="horz" lIns="91440" tIns="45720" rIns="91440" bIns="45720" rtlCol="0" anchor="t">
            <a:normAutofit/>
          </a:bodyPr>
          <a:lstStyle/>
          <a:p>
            <a:pPr marL="0" indent="0">
              <a:buNone/>
            </a:pPr>
            <a:r>
              <a:rPr lang="en-US" sz="1500">
                <a:latin typeface="Proxima Nova"/>
                <a:cs typeface="Arial"/>
              </a:rPr>
              <a:t>Maximize your study time with a learning path tailored to you.</a:t>
            </a:r>
          </a:p>
          <a:p>
            <a:endParaRPr lang="en-US" sz="1500">
              <a:latin typeface="Proxima Nova" panose="02000506030000020004" pitchFamily="2" charset="0"/>
            </a:endParaRPr>
          </a:p>
          <a:p>
            <a:endParaRPr lang="en-US" sz="1500">
              <a:latin typeface="Proxima Nova" panose="02000506030000020004" pitchFamily="2" charset="0"/>
            </a:endParaRPr>
          </a:p>
        </p:txBody>
      </p:sp>
      <p:pic>
        <p:nvPicPr>
          <p:cNvPr id="13" name="Picture 12" descr="Graduation cap with cursor icon">
            <a:extLst>
              <a:ext uri="{FF2B5EF4-FFF2-40B4-BE49-F238E27FC236}">
                <a16:creationId xmlns:a16="http://schemas.microsoft.com/office/drawing/2014/main" id="{54BB83E6-1A1F-8B4E-B52E-E6F5610300C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0408" y="3439391"/>
            <a:ext cx="540000" cy="540000"/>
          </a:xfrm>
          <a:prstGeom prst="rect">
            <a:avLst/>
          </a:prstGeom>
        </p:spPr>
      </p:pic>
      <p:sp>
        <p:nvSpPr>
          <p:cNvPr id="5" name="Text Placeholder 4">
            <a:extLst>
              <a:ext uri="{FF2B5EF4-FFF2-40B4-BE49-F238E27FC236}">
                <a16:creationId xmlns:a16="http://schemas.microsoft.com/office/drawing/2014/main" id="{BB186364-446A-674C-98F3-56C45864A6FF}"/>
              </a:ext>
            </a:extLst>
          </p:cNvPr>
          <p:cNvSpPr>
            <a:spLocks noGrp="1"/>
          </p:cNvSpPr>
          <p:nvPr>
            <p:ph type="body" sz="quarter" idx="16"/>
          </p:nvPr>
        </p:nvSpPr>
        <p:spPr>
          <a:xfrm>
            <a:off x="694795" y="2242522"/>
            <a:ext cx="6198397" cy="1120803"/>
          </a:xfrm>
        </p:spPr>
        <p:txBody>
          <a:bodyPr/>
          <a:lstStyle/>
          <a:p>
            <a:r>
              <a:rPr lang="en-CA">
                <a:latin typeface="Proxima Nova" panose="02000506030000020004" pitchFamily="2" charset="0"/>
              </a:rPr>
              <a:t>Connect is your personalized digital learning platform that makes studying and getting work done easier and more convenient than ever.</a:t>
            </a:r>
          </a:p>
          <a:p>
            <a:endParaRPr lang="en-CA">
              <a:latin typeface="Proxima Nova" panose="02000506030000020004" pitchFamily="2" charset="0"/>
            </a:endParaRPr>
          </a:p>
          <a:p>
            <a:endParaRPr lang="en-US">
              <a:latin typeface="Proxima Nova" panose="02000506030000020004" pitchFamily="2" charset="0"/>
            </a:endParaRPr>
          </a:p>
        </p:txBody>
      </p:sp>
      <p:sp>
        <p:nvSpPr>
          <p:cNvPr id="4" name="Title 3">
            <a:extLst>
              <a:ext uri="{FF2B5EF4-FFF2-40B4-BE49-F238E27FC236}">
                <a16:creationId xmlns:a16="http://schemas.microsoft.com/office/drawing/2014/main" id="{451EA9AA-97EA-C347-A59E-7E0F6811DBC8}"/>
              </a:ext>
            </a:extLst>
          </p:cNvPr>
          <p:cNvSpPr>
            <a:spLocks noGrp="1"/>
          </p:cNvSpPr>
          <p:nvPr>
            <p:ph type="title"/>
          </p:nvPr>
        </p:nvSpPr>
        <p:spPr/>
        <p:txBody>
          <a:bodyPr/>
          <a:lstStyle/>
          <a:p>
            <a:r>
              <a:rPr lang="en-US">
                <a:latin typeface="Proxima Nova" panose="02000506030000020004" pitchFamily="2" charset="0"/>
              </a:rPr>
              <a:t>Why Connect?</a:t>
            </a:r>
          </a:p>
        </p:txBody>
      </p:sp>
      <p:sp>
        <p:nvSpPr>
          <p:cNvPr id="3" name="Text Placeholder 2">
            <a:extLst>
              <a:ext uri="{FF2B5EF4-FFF2-40B4-BE49-F238E27FC236}">
                <a16:creationId xmlns:a16="http://schemas.microsoft.com/office/drawing/2014/main" id="{F034DCEC-F933-0642-9A25-0F87AC031570}"/>
              </a:ext>
            </a:extLst>
          </p:cNvPr>
          <p:cNvSpPr>
            <a:spLocks noGrp="1"/>
          </p:cNvSpPr>
          <p:nvPr>
            <p:ph type="body" sz="quarter" idx="23"/>
          </p:nvPr>
        </p:nvSpPr>
        <p:spPr/>
        <p:txBody>
          <a:bodyPr/>
          <a:lstStyle/>
          <a:p>
            <a:r>
              <a:rPr lang="en-US">
                <a:latin typeface="Proxima Nova" panose="02000506030000020004" pitchFamily="2" charset="0"/>
              </a:rPr>
              <a:t>Connect</a:t>
            </a:r>
          </a:p>
        </p:txBody>
      </p:sp>
      <p:sp>
        <p:nvSpPr>
          <p:cNvPr id="2" name="Footer Placeholder 1">
            <a:extLst>
              <a:ext uri="{FF2B5EF4-FFF2-40B4-BE49-F238E27FC236}">
                <a16:creationId xmlns:a16="http://schemas.microsoft.com/office/drawing/2014/main" id="{D02C9E7A-F62A-A945-AC25-2A28B64F98C2}"/>
              </a:ext>
            </a:extLst>
          </p:cNvPr>
          <p:cNvSpPr>
            <a:spLocks noGrp="1"/>
          </p:cNvSpPr>
          <p:nvPr>
            <p:ph type="ftr" sz="quarter" idx="24"/>
          </p:nvPr>
        </p:nvSpPr>
        <p:spPr/>
        <p:txBody>
          <a:bodyPr/>
          <a:lstStyle/>
          <a:p>
            <a:r>
              <a:rPr lang="en-US">
                <a:latin typeface="Proxima Nova" panose="02000506030000020004" pitchFamily="2" charset="0"/>
              </a:rPr>
              <a:t>Making the Most of Your Course Tools</a:t>
            </a:r>
          </a:p>
        </p:txBody>
      </p:sp>
    </p:spTree>
    <p:extLst>
      <p:ext uri="{BB962C8B-B14F-4D97-AF65-F5344CB8AC3E}">
        <p14:creationId xmlns:p14="http://schemas.microsoft.com/office/powerpoint/2010/main" val="2734585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2294EA80-4FC8-8449-A1E7-9278BA82AA91}"/>
              </a:ext>
            </a:extLst>
          </p:cNvPr>
          <p:cNvSpPr txBox="1">
            <a:spLocks/>
          </p:cNvSpPr>
          <p:nvPr/>
        </p:nvSpPr>
        <p:spPr>
          <a:xfrm>
            <a:off x="646594" y="1880303"/>
            <a:ext cx="5056753" cy="85278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Proxima Nova" panose="02000506030000020004" pitchFamily="2" charset="0"/>
              </a:rPr>
              <a:t>Your Connect course includes remote proctored assignments.</a:t>
            </a:r>
          </a:p>
        </p:txBody>
      </p:sp>
      <p:sp>
        <p:nvSpPr>
          <p:cNvPr id="4" name="Title 3">
            <a:extLst>
              <a:ext uri="{FF2B5EF4-FFF2-40B4-BE49-F238E27FC236}">
                <a16:creationId xmlns:a16="http://schemas.microsoft.com/office/drawing/2014/main" id="{72CF01C2-7FA9-6647-8CD4-F54405EB50D8}"/>
              </a:ext>
            </a:extLst>
          </p:cNvPr>
          <p:cNvSpPr>
            <a:spLocks noGrp="1"/>
          </p:cNvSpPr>
          <p:nvPr>
            <p:ph type="title"/>
          </p:nvPr>
        </p:nvSpPr>
        <p:spPr>
          <a:xfrm>
            <a:off x="633873" y="1020117"/>
            <a:ext cx="3324516" cy="546219"/>
          </a:xfrm>
        </p:spPr>
        <p:txBody>
          <a:bodyPr>
            <a:noAutofit/>
          </a:bodyPr>
          <a:lstStyle/>
          <a:p>
            <a:r>
              <a:rPr lang="en-US" sz="2800">
                <a:latin typeface="Proxima Nova" panose="02000506030000020004" pitchFamily="2" charset="0"/>
              </a:rPr>
              <a:t>Remote Proctoring</a:t>
            </a:r>
          </a:p>
        </p:txBody>
      </p:sp>
      <p:sp>
        <p:nvSpPr>
          <p:cNvPr id="2" name="Text Placeholder 1">
            <a:extLst>
              <a:ext uri="{FF2B5EF4-FFF2-40B4-BE49-F238E27FC236}">
                <a16:creationId xmlns:a16="http://schemas.microsoft.com/office/drawing/2014/main" id="{AA68DAC4-D52F-114B-BAC1-5B598C7C8853}"/>
              </a:ext>
            </a:extLst>
          </p:cNvPr>
          <p:cNvSpPr>
            <a:spLocks noGrp="1"/>
          </p:cNvSpPr>
          <p:nvPr>
            <p:ph type="body" sz="quarter" idx="18"/>
          </p:nvPr>
        </p:nvSpPr>
        <p:spPr/>
        <p:txBody>
          <a:bodyPr/>
          <a:lstStyle/>
          <a:p>
            <a:r>
              <a:rPr lang="en-US">
                <a:latin typeface="Proxima Nova" panose="02000506030000020004" pitchFamily="2" charset="0"/>
              </a:rPr>
              <a:t>Remote Proctoring</a:t>
            </a:r>
          </a:p>
        </p:txBody>
      </p:sp>
      <p:sp>
        <p:nvSpPr>
          <p:cNvPr id="3" name="Footer Placeholder 2">
            <a:extLst>
              <a:ext uri="{FF2B5EF4-FFF2-40B4-BE49-F238E27FC236}">
                <a16:creationId xmlns:a16="http://schemas.microsoft.com/office/drawing/2014/main" id="{2B008CBA-E9B1-7645-AA33-D234F9F70EFB}"/>
              </a:ext>
            </a:extLst>
          </p:cNvPr>
          <p:cNvSpPr>
            <a:spLocks noGrp="1"/>
          </p:cNvSpPr>
          <p:nvPr>
            <p:ph type="ftr" sz="quarter" idx="19"/>
          </p:nvPr>
        </p:nvSpPr>
        <p:spPr/>
        <p:txBody>
          <a:bodyPr/>
          <a:lstStyle/>
          <a:p>
            <a:r>
              <a:rPr lang="en-US">
                <a:latin typeface="Proxima Nova" panose="02000506030000020004" pitchFamily="2" charset="0"/>
              </a:rPr>
              <a:t>Making the Most of Your Course Tools</a:t>
            </a:r>
          </a:p>
        </p:txBody>
      </p:sp>
      <p:sp>
        <p:nvSpPr>
          <p:cNvPr id="13" name="Rectangle 12">
            <a:extLst>
              <a:ext uri="{FF2B5EF4-FFF2-40B4-BE49-F238E27FC236}">
                <a16:creationId xmlns:a16="http://schemas.microsoft.com/office/drawing/2014/main" id="{AD69B63F-02D1-9C42-9B20-2314C3102DC9}"/>
              </a:ext>
              <a:ext uri="{C183D7F6-B498-43B3-948B-1728B52AA6E4}">
                <adec:decorative xmlns:adec="http://schemas.microsoft.com/office/drawing/2017/decorative" val="1"/>
              </a:ext>
            </a:extLst>
          </p:cNvPr>
          <p:cNvSpPr/>
          <p:nvPr/>
        </p:nvSpPr>
        <p:spPr>
          <a:xfrm>
            <a:off x="786411" y="4131066"/>
            <a:ext cx="2520000" cy="1406871"/>
          </a:xfrm>
          <a:prstGeom prst="rect">
            <a:avLst/>
          </a:prstGeom>
          <a:solidFill>
            <a:schemeClr val="bg1"/>
          </a:solidFill>
          <a:ln>
            <a:noFill/>
          </a:ln>
          <a:effectLst>
            <a:outerShdw blurRad="664597" sx="93625" sy="93625" algn="ctr" rotWithShape="0">
              <a:prstClr val="black">
                <a:alpha val="983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4" name="Rectangle 13">
            <a:extLst>
              <a:ext uri="{FF2B5EF4-FFF2-40B4-BE49-F238E27FC236}">
                <a16:creationId xmlns:a16="http://schemas.microsoft.com/office/drawing/2014/main" id="{0044F1D9-DB81-014A-8839-91EAE58AD1DA}"/>
              </a:ext>
              <a:ext uri="{C183D7F6-B498-43B3-948B-1728B52AA6E4}">
                <adec:decorative xmlns:adec="http://schemas.microsoft.com/office/drawing/2017/decorative" val="1"/>
              </a:ext>
            </a:extLst>
          </p:cNvPr>
          <p:cNvSpPr/>
          <p:nvPr/>
        </p:nvSpPr>
        <p:spPr>
          <a:xfrm>
            <a:off x="4224936" y="4131066"/>
            <a:ext cx="2520000" cy="1406871"/>
          </a:xfrm>
          <a:prstGeom prst="rect">
            <a:avLst/>
          </a:prstGeom>
          <a:solidFill>
            <a:schemeClr val="bg1"/>
          </a:solidFill>
          <a:ln>
            <a:noFill/>
          </a:ln>
          <a:effectLst>
            <a:outerShdw blurRad="664597" sx="94000" sy="94000" algn="ctr" rotWithShape="0">
              <a:prstClr val="black">
                <a:alpha val="983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5" name="Rectangle 14">
            <a:extLst>
              <a:ext uri="{FF2B5EF4-FFF2-40B4-BE49-F238E27FC236}">
                <a16:creationId xmlns:a16="http://schemas.microsoft.com/office/drawing/2014/main" id="{2543E6C4-D3A4-5849-BA5C-0C504FF4CA43}"/>
              </a:ext>
              <a:ext uri="{C183D7F6-B498-43B3-948B-1728B52AA6E4}">
                <adec:decorative xmlns:adec="http://schemas.microsoft.com/office/drawing/2017/decorative" val="1"/>
              </a:ext>
            </a:extLst>
          </p:cNvPr>
          <p:cNvSpPr/>
          <p:nvPr/>
        </p:nvSpPr>
        <p:spPr>
          <a:xfrm>
            <a:off x="7663461" y="4131066"/>
            <a:ext cx="2520000" cy="1406871"/>
          </a:xfrm>
          <a:prstGeom prst="rect">
            <a:avLst/>
          </a:prstGeom>
          <a:solidFill>
            <a:schemeClr val="bg1"/>
          </a:solidFill>
          <a:ln>
            <a:noFill/>
          </a:ln>
          <a:effectLst>
            <a:outerShdw blurRad="664597" sx="93625" sy="93625" algn="ctr" rotWithShape="0">
              <a:prstClr val="black">
                <a:alpha val="9832"/>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6" name="TextBox 15">
            <a:extLst>
              <a:ext uri="{FF2B5EF4-FFF2-40B4-BE49-F238E27FC236}">
                <a16:creationId xmlns:a16="http://schemas.microsoft.com/office/drawing/2014/main" id="{E2D20704-2E4D-7A46-B9B4-65796C6F245B}"/>
              </a:ext>
            </a:extLst>
          </p:cNvPr>
          <p:cNvSpPr txBox="1"/>
          <p:nvPr/>
        </p:nvSpPr>
        <p:spPr>
          <a:xfrm>
            <a:off x="930411" y="5013370"/>
            <a:ext cx="2366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Proxima Nova" panose="02000506030000020004" pitchFamily="2" charset="0"/>
              </a:rPr>
              <a:t>Browser-Locking</a:t>
            </a:r>
            <a:endParaRPr lang="en-US" sz="1200" b="1">
              <a:latin typeface="Proxima Nova" panose="02000506030000020004" pitchFamily="2" charset="0"/>
              <a:cs typeface="Arial"/>
            </a:endParaRPr>
          </a:p>
        </p:txBody>
      </p:sp>
      <p:sp>
        <p:nvSpPr>
          <p:cNvPr id="17" name="TextBox 16">
            <a:extLst>
              <a:ext uri="{FF2B5EF4-FFF2-40B4-BE49-F238E27FC236}">
                <a16:creationId xmlns:a16="http://schemas.microsoft.com/office/drawing/2014/main" id="{CA79F1D6-9964-F24D-BA52-C7F3FE1F2254}"/>
              </a:ext>
            </a:extLst>
          </p:cNvPr>
          <p:cNvSpPr txBox="1"/>
          <p:nvPr/>
        </p:nvSpPr>
        <p:spPr>
          <a:xfrm>
            <a:off x="4377951" y="5013370"/>
            <a:ext cx="2366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Proxima Nova" panose="02000506030000020004" pitchFamily="2" charset="0"/>
              </a:rPr>
              <a:t>Video </a:t>
            </a:r>
            <a:r>
              <a:rPr lang="en-US" sz="1400" b="1">
                <a:latin typeface="Proxima Nova" panose="02000506030000020004" pitchFamily="2" charset="0"/>
                <a:cs typeface="Arial"/>
              </a:rPr>
              <a:t>Proctoring</a:t>
            </a:r>
          </a:p>
        </p:txBody>
      </p:sp>
      <p:sp>
        <p:nvSpPr>
          <p:cNvPr id="18" name="TextBox 17">
            <a:extLst>
              <a:ext uri="{FF2B5EF4-FFF2-40B4-BE49-F238E27FC236}">
                <a16:creationId xmlns:a16="http://schemas.microsoft.com/office/drawing/2014/main" id="{D39944A4-C35A-3542-B691-49BBF3BB489A}"/>
              </a:ext>
            </a:extLst>
          </p:cNvPr>
          <p:cNvSpPr txBox="1"/>
          <p:nvPr/>
        </p:nvSpPr>
        <p:spPr>
          <a:xfrm>
            <a:off x="7816476" y="5013370"/>
            <a:ext cx="236698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Proxima Nova" panose="02000506030000020004" pitchFamily="2" charset="0"/>
              </a:rPr>
              <a:t>Identity Verification</a:t>
            </a:r>
            <a:endParaRPr lang="en-US" sz="1400" b="1">
              <a:latin typeface="Proxima Nova" panose="02000506030000020004" pitchFamily="2" charset="0"/>
              <a:cs typeface="Arial"/>
            </a:endParaRPr>
          </a:p>
        </p:txBody>
      </p:sp>
      <p:pic>
        <p:nvPicPr>
          <p:cNvPr id="19" name="Picture 2" descr="Browser screen with padlock">
            <a:extLst>
              <a:ext uri="{FF2B5EF4-FFF2-40B4-BE49-F238E27FC236}">
                <a16:creationId xmlns:a16="http://schemas.microsoft.com/office/drawing/2014/main" id="{4F4C9D4C-020C-524D-BD1B-339EE60BA02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6131" y="4193692"/>
            <a:ext cx="798830" cy="7988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Webcam">
            <a:extLst>
              <a:ext uri="{FF2B5EF4-FFF2-40B4-BE49-F238E27FC236}">
                <a16:creationId xmlns:a16="http://schemas.microsoft.com/office/drawing/2014/main" id="{2DD48A16-47FF-B344-8FB9-56DDD0082E4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24936" y="4138693"/>
            <a:ext cx="912541" cy="9125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Identification Card">
            <a:extLst>
              <a:ext uri="{FF2B5EF4-FFF2-40B4-BE49-F238E27FC236}">
                <a16:creationId xmlns:a16="http://schemas.microsoft.com/office/drawing/2014/main" id="{E4297641-734B-8D4C-B4C1-87E5EB148CB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16476" y="4175283"/>
            <a:ext cx="832426" cy="83242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3E04B91B-5982-7F44-BA13-26ABFA04561E}"/>
              </a:ext>
              <a:ext uri="{C183D7F6-B498-43B3-948B-1728B52AA6E4}">
                <adec:decorative xmlns:adec="http://schemas.microsoft.com/office/drawing/2017/decorative" val="1"/>
              </a:ext>
            </a:extLst>
          </p:cNvPr>
          <p:cNvCxnSpPr>
            <a:stCxn id="23" idx="3"/>
            <a:endCxn id="25" idx="1"/>
          </p:cNvCxnSpPr>
          <p:nvPr/>
        </p:nvCxnSpPr>
        <p:spPr>
          <a:xfrm>
            <a:off x="930411" y="3905178"/>
            <a:ext cx="67330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24FCF3F0-501B-EB4E-AECB-1C75E379EDD9}"/>
              </a:ext>
              <a:ext uri="{C183D7F6-B498-43B3-948B-1728B52AA6E4}">
                <adec:decorative xmlns:adec="http://schemas.microsoft.com/office/drawing/2017/decorative" val="1"/>
              </a:ext>
            </a:extLst>
          </p:cNvPr>
          <p:cNvSpPr/>
          <p:nvPr/>
        </p:nvSpPr>
        <p:spPr>
          <a:xfrm>
            <a:off x="786411" y="3833178"/>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DEE4A0F-D911-D140-B374-5B73C19173DA}"/>
              </a:ext>
              <a:ext uri="{C183D7F6-B498-43B3-948B-1728B52AA6E4}">
                <adec:decorative xmlns:adec="http://schemas.microsoft.com/office/drawing/2017/decorative" val="1"/>
              </a:ext>
            </a:extLst>
          </p:cNvPr>
          <p:cNvSpPr/>
          <p:nvPr/>
        </p:nvSpPr>
        <p:spPr>
          <a:xfrm>
            <a:off x="4226442" y="3833178"/>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1ADC710-06D6-9349-8C8B-30913B657B3A}"/>
              </a:ext>
              <a:ext uri="{C183D7F6-B498-43B3-948B-1728B52AA6E4}">
                <adec:decorative xmlns:adec="http://schemas.microsoft.com/office/drawing/2017/decorative" val="1"/>
              </a:ext>
            </a:extLst>
          </p:cNvPr>
          <p:cNvSpPr/>
          <p:nvPr/>
        </p:nvSpPr>
        <p:spPr>
          <a:xfrm>
            <a:off x="7663461" y="3833178"/>
            <a:ext cx="14400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Two students working together.">
            <a:extLst>
              <a:ext uri="{FF2B5EF4-FFF2-40B4-BE49-F238E27FC236}">
                <a16:creationId xmlns:a16="http://schemas.microsoft.com/office/drawing/2014/main" id="{B73419F6-9D3D-DA4D-B9BD-93E0ACB18B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88524" y="728840"/>
            <a:ext cx="5603476" cy="2246688"/>
          </a:xfrm>
          <a:prstGeom prst="rect">
            <a:avLst/>
          </a:prstGeom>
        </p:spPr>
      </p:pic>
      <p:sp>
        <p:nvSpPr>
          <p:cNvPr id="27" name="Text Placeholder 5">
            <a:extLst>
              <a:ext uri="{FF2B5EF4-FFF2-40B4-BE49-F238E27FC236}">
                <a16:creationId xmlns:a16="http://schemas.microsoft.com/office/drawing/2014/main" id="{D6318E09-496D-514F-A7F6-B91961FF68F5}"/>
              </a:ext>
            </a:extLst>
          </p:cNvPr>
          <p:cNvSpPr txBox="1">
            <a:spLocks/>
          </p:cNvSpPr>
          <p:nvPr/>
        </p:nvSpPr>
        <p:spPr>
          <a:xfrm>
            <a:off x="633873" y="3159962"/>
            <a:ext cx="2650802" cy="483562"/>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latin typeface="Proxima Nova" panose="02000506030000020004" pitchFamily="2" charset="0"/>
              </a:rPr>
              <a:t>Your instructor may require:</a:t>
            </a:r>
          </a:p>
        </p:txBody>
      </p:sp>
    </p:spTree>
    <p:extLst>
      <p:ext uri="{BB962C8B-B14F-4D97-AF65-F5344CB8AC3E}">
        <p14:creationId xmlns:p14="http://schemas.microsoft.com/office/powerpoint/2010/main" val="406379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a:extLst>
              <a:ext uri="{FF2B5EF4-FFF2-40B4-BE49-F238E27FC236}">
                <a16:creationId xmlns:a16="http://schemas.microsoft.com/office/drawing/2014/main" id="{B2053950-91FE-124F-973B-A270BB1200BC}"/>
              </a:ext>
            </a:extLst>
          </p:cNvPr>
          <p:cNvSpPr>
            <a:spLocks noGrp="1"/>
          </p:cNvSpPr>
          <p:nvPr>
            <p:ph type="body" sz="quarter" idx="11"/>
          </p:nvPr>
        </p:nvSpPr>
        <p:spPr>
          <a:xfrm>
            <a:off x="8305800" y="1736725"/>
            <a:ext cx="3312648" cy="4086450"/>
          </a:xfrm>
        </p:spPr>
        <p:txBody>
          <a:bodyPr>
            <a:normAutofit/>
          </a:bodyPr>
          <a:lstStyle/>
          <a:p>
            <a:pPr marL="0" indent="0">
              <a:buNone/>
            </a:pPr>
            <a:r>
              <a:rPr lang="en-US" sz="1800">
                <a:latin typeface="Proxima Nova" panose="02000506030000020004" pitchFamily="2" charset="0"/>
              </a:rPr>
              <a:t>Your Connect course includes SmartBook, our powerful adaptive learning technology:</a:t>
            </a:r>
          </a:p>
          <a:p>
            <a:pPr>
              <a:spcAft>
                <a:spcPts val="1200"/>
              </a:spcAft>
            </a:pPr>
            <a:r>
              <a:rPr lang="en-US" sz="1800">
                <a:latin typeface="Proxima Nova" panose="02000506030000020004" pitchFamily="2" charset="0"/>
              </a:rPr>
              <a:t>Understands what you know – and don’t know – to maximize study time</a:t>
            </a:r>
          </a:p>
          <a:p>
            <a:pPr>
              <a:spcAft>
                <a:spcPts val="1200"/>
              </a:spcAft>
            </a:pPr>
            <a:r>
              <a:rPr lang="en-US" sz="1800">
                <a:latin typeface="Proxima Nova" panose="02000506030000020004" pitchFamily="2" charset="0"/>
              </a:rPr>
              <a:t>Helps you focus on learning &amp; recharging key concepts</a:t>
            </a:r>
          </a:p>
          <a:p>
            <a:pPr>
              <a:spcAft>
                <a:spcPts val="1200"/>
              </a:spcAft>
            </a:pPr>
            <a:r>
              <a:rPr lang="en-US" sz="1800">
                <a:latin typeface="Proxima Nova" panose="02000506030000020004" pitchFamily="2" charset="0"/>
              </a:rPr>
              <a:t>Quickly creates practice tests to ensure you’re prepared</a:t>
            </a:r>
          </a:p>
        </p:txBody>
      </p:sp>
      <p:sp>
        <p:nvSpPr>
          <p:cNvPr id="12" name="Content">
            <a:extLst>
              <a:ext uri="{FF2B5EF4-FFF2-40B4-BE49-F238E27FC236}">
                <a16:creationId xmlns:a16="http://schemas.microsoft.com/office/drawing/2014/main" id="{772A8629-CB20-7B47-8DF4-E4F059E2F52E}"/>
              </a:ext>
            </a:extLst>
          </p:cNvPr>
          <p:cNvSpPr txBox="1">
            <a:spLocks/>
          </p:cNvSpPr>
          <p:nvPr/>
        </p:nvSpPr>
        <p:spPr>
          <a:xfrm>
            <a:off x="4079874" y="5965825"/>
            <a:ext cx="3924001" cy="460375"/>
          </a:xfrm>
          <a:prstGeom prst="rect">
            <a:avLst/>
          </a:prstGeom>
        </p:spPr>
        <p:txBody>
          <a:bodyPr vert="horz" lIns="91440" tIns="45720" rIns="91440" bIns="45720" rtlCol="0">
            <a:noAutofit/>
          </a:bodyPr>
          <a:lstStyle>
            <a:lvl1pPr marL="285750" marR="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kern="1200">
                <a:solidFill>
                  <a:schemeClr val="tx1"/>
                </a:solidFill>
                <a:latin typeface="Arial" panose="020B0604020202020204" pitchFamily="34" charset="0"/>
                <a:ea typeface="+mn-ea"/>
                <a:cs typeface="Arial" panose="020B0604020202020204" pitchFamily="34" charset="0"/>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6400" b="1" i="0" kern="1200">
                <a:solidFill>
                  <a:schemeClr val="tx1"/>
                </a:solidFill>
                <a:latin typeface="Arial Black" panose="020B0604020202020204" pitchFamily="34" charset="0"/>
                <a:ea typeface="+mn-ea"/>
                <a:cs typeface="Arial Black" panose="020B0604020202020204" pitchFamily="34" charset="0"/>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b="1" i="0" kern="1200">
                <a:solidFill>
                  <a:schemeClr val="tx1"/>
                </a:solidFill>
                <a:latin typeface="Arial Black" panose="020B0604020202020204" pitchFamily="34" charset="0"/>
                <a:ea typeface="+mn-ea"/>
                <a:cs typeface="Arial Black"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latin typeface="Proxima Nova" panose="02000506030000020004" pitchFamily="2" charset="0"/>
              </a:rPr>
              <a:t>Learn More about </a:t>
            </a:r>
            <a:r>
              <a:rPr lang="en-US" sz="1400" dirty="0">
                <a:solidFill>
                  <a:schemeClr val="accent1"/>
                </a:solidFill>
                <a:latin typeface="Proxima Nova" panose="02000506030000020004" pitchFamily="2" charset="0"/>
                <a:hlinkClick r:id="rId2">
                  <a:extLst>
                    <a:ext uri="{A12FA001-AC4F-418D-AE19-62706E023703}">
                      <ahyp:hlinkClr xmlns:ahyp="http://schemas.microsoft.com/office/drawing/2018/hyperlinkcolor" val="tx"/>
                    </a:ext>
                  </a:extLst>
                </a:hlinkClick>
              </a:rPr>
              <a:t>SmartBook for Students</a:t>
            </a:r>
            <a:endParaRPr lang="en-US" sz="1400" dirty="0">
              <a:solidFill>
                <a:schemeClr val="accent1"/>
              </a:solidFill>
              <a:latin typeface="Proxima Nova" panose="02000506030000020004" pitchFamily="2" charset="0"/>
            </a:endParaRPr>
          </a:p>
        </p:txBody>
      </p:sp>
      <p:pic>
        <p:nvPicPr>
          <p:cNvPr id="16" name="Picture 15" descr="Student in class asking a question to their instructor. ">
            <a:extLst>
              <a:ext uri="{FF2B5EF4-FFF2-40B4-BE49-F238E27FC236}">
                <a16:creationId xmlns:a16="http://schemas.microsoft.com/office/drawing/2014/main" id="{C1AD02B3-F388-C049-84F4-E476898367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04"/>
          <a:stretch/>
        </p:blipFill>
        <p:spPr>
          <a:xfrm>
            <a:off x="4079875" y="1753685"/>
            <a:ext cx="3924300" cy="4093200"/>
          </a:xfrm>
          <a:prstGeom prst="rect">
            <a:avLst/>
          </a:prstGeom>
        </p:spPr>
      </p:pic>
      <p:sp>
        <p:nvSpPr>
          <p:cNvPr id="13" name="Rectangle 12">
            <a:extLst>
              <a:ext uri="{FF2B5EF4-FFF2-40B4-BE49-F238E27FC236}">
                <a16:creationId xmlns:a16="http://schemas.microsoft.com/office/drawing/2014/main" id="{C1498597-749F-8442-8623-40E5E42A1EAB}"/>
              </a:ext>
              <a:ext uri="{C183D7F6-B498-43B3-948B-1728B52AA6E4}">
                <adec:decorative xmlns:adec="http://schemas.microsoft.com/office/drawing/2017/decorative" val="1"/>
              </a:ext>
            </a:extLst>
          </p:cNvPr>
          <p:cNvSpPr/>
          <p:nvPr/>
        </p:nvSpPr>
        <p:spPr>
          <a:xfrm>
            <a:off x="4079875" y="1750085"/>
            <a:ext cx="3924000" cy="4096800"/>
          </a:xfrm>
          <a:prstGeom prst="rect">
            <a:avLst/>
          </a:prstGeom>
          <a:solidFill>
            <a:schemeClr val="bg1">
              <a:alpha val="7425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Play Button&#10;">
            <a:hlinkClick r:id="rId4"/>
            <a:extLst>
              <a:ext uri="{FF2B5EF4-FFF2-40B4-BE49-F238E27FC236}">
                <a16:creationId xmlns:a16="http://schemas.microsoft.com/office/drawing/2014/main" id="{B9B3BCE6-AF49-8444-BE18-BA8AE740AB6C}"/>
              </a:ext>
              <a:ext uri="{C183D7F6-B498-43B3-948B-1728B52AA6E4}">
                <adec:decorative xmlns:adec="http://schemas.microsoft.com/office/drawing/2017/decorative" val="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2429" y="3410689"/>
            <a:ext cx="779191" cy="779191"/>
          </a:xfrm>
          <a:prstGeom prst="rect">
            <a:avLst/>
          </a:prstGeom>
        </p:spPr>
      </p:pic>
      <p:sp>
        <p:nvSpPr>
          <p:cNvPr id="8" name="Title 7">
            <a:extLst>
              <a:ext uri="{FF2B5EF4-FFF2-40B4-BE49-F238E27FC236}">
                <a16:creationId xmlns:a16="http://schemas.microsoft.com/office/drawing/2014/main" id="{A7BA30D7-C27D-0140-B77F-A46E8000534B}"/>
              </a:ext>
            </a:extLst>
          </p:cNvPr>
          <p:cNvSpPr>
            <a:spLocks noGrp="1"/>
          </p:cNvSpPr>
          <p:nvPr>
            <p:ph type="title"/>
          </p:nvPr>
        </p:nvSpPr>
        <p:spPr>
          <a:xfrm>
            <a:off x="682672" y="2436235"/>
            <a:ext cx="2909893" cy="1948908"/>
          </a:xfrm>
        </p:spPr>
        <p:txBody>
          <a:bodyPr anchor="t">
            <a:normAutofit/>
          </a:bodyPr>
          <a:lstStyle/>
          <a:p>
            <a:r>
              <a:rPr lang="en-US" sz="3200" dirty="0">
                <a:latin typeface="Proxima Nova" panose="02000506030000020004" pitchFamily="2" charset="0"/>
              </a:rPr>
              <a:t>Personalized Learning</a:t>
            </a:r>
          </a:p>
        </p:txBody>
      </p:sp>
      <p:sp>
        <p:nvSpPr>
          <p:cNvPr id="10" name="Text Placeholder 9">
            <a:extLst>
              <a:ext uri="{FF2B5EF4-FFF2-40B4-BE49-F238E27FC236}">
                <a16:creationId xmlns:a16="http://schemas.microsoft.com/office/drawing/2014/main" id="{06FC716C-0D5D-9344-8EF0-6DC4802FC010}"/>
              </a:ext>
              <a:ext uri="{C183D7F6-B498-43B3-948B-1728B52AA6E4}">
                <adec:decorative xmlns:adec="http://schemas.microsoft.com/office/drawing/2017/decorative" val="1"/>
              </a:ext>
            </a:extLst>
          </p:cNvPr>
          <p:cNvSpPr>
            <a:spLocks noGrp="1"/>
          </p:cNvSpPr>
          <p:nvPr>
            <p:ph type="body" sz="quarter" idx="21"/>
          </p:nvPr>
        </p:nvSpPr>
        <p:spPr/>
        <p:txBody>
          <a:bodyPr/>
          <a:lstStyle/>
          <a:p>
            <a:r>
              <a:rPr lang="en-US">
                <a:latin typeface="Proxima Nova" panose="02000506030000020004" pitchFamily="2" charset="0"/>
              </a:rPr>
              <a:t>Connect</a:t>
            </a:r>
          </a:p>
        </p:txBody>
      </p:sp>
      <p:sp>
        <p:nvSpPr>
          <p:cNvPr id="9" name="Footer Placeholder 8">
            <a:extLst>
              <a:ext uri="{FF2B5EF4-FFF2-40B4-BE49-F238E27FC236}">
                <a16:creationId xmlns:a16="http://schemas.microsoft.com/office/drawing/2014/main" id="{03AF3567-8A35-D945-8B80-22D87E056200}"/>
              </a:ext>
              <a:ext uri="{C183D7F6-B498-43B3-948B-1728B52AA6E4}">
                <adec:decorative xmlns:adec="http://schemas.microsoft.com/office/drawing/2017/decorative" val="1"/>
              </a:ext>
            </a:extLst>
          </p:cNvPr>
          <p:cNvSpPr>
            <a:spLocks noGrp="1"/>
          </p:cNvSpPr>
          <p:nvPr>
            <p:ph type="ftr" sz="quarter" idx="23"/>
          </p:nvPr>
        </p:nvSpPr>
        <p:spPr>
          <a:xfrm>
            <a:off x="682672" y="202497"/>
            <a:ext cx="4114800" cy="331932"/>
          </a:xfrm>
        </p:spPr>
        <p:txBody>
          <a:bodyPr/>
          <a:lstStyle/>
          <a:p>
            <a:r>
              <a:rPr lang="en-US">
                <a:latin typeface="Proxima Nova" panose="02000506030000020004" pitchFamily="2" charset="0"/>
              </a:rPr>
              <a:t>Making the Most of Your Course Tools</a:t>
            </a:r>
          </a:p>
        </p:txBody>
      </p:sp>
    </p:spTree>
    <p:extLst>
      <p:ext uri="{BB962C8B-B14F-4D97-AF65-F5344CB8AC3E}">
        <p14:creationId xmlns:p14="http://schemas.microsoft.com/office/powerpoint/2010/main" val="360406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31953-26ED-2547-A08D-88A4B81A704E}"/>
              </a:ext>
            </a:extLst>
          </p:cNvPr>
          <p:cNvSpPr>
            <a:spLocks noGrp="1"/>
          </p:cNvSpPr>
          <p:nvPr>
            <p:ph type="title"/>
          </p:nvPr>
        </p:nvSpPr>
        <p:spPr>
          <a:xfrm>
            <a:off x="4801477" y="2249990"/>
            <a:ext cx="6338254" cy="555787"/>
          </a:xfrm>
        </p:spPr>
        <p:txBody>
          <a:bodyPr/>
          <a:lstStyle/>
          <a:p>
            <a:r>
              <a:rPr lang="en-US" dirty="0" err="1">
                <a:latin typeface="Proxima Nova"/>
                <a:cs typeface="Arial"/>
              </a:rPr>
              <a:t>ReadAnywhere</a:t>
            </a:r>
            <a:r>
              <a:rPr lang="en-US" dirty="0">
                <a:latin typeface="Proxima Nova"/>
                <a:cs typeface="Arial"/>
              </a:rPr>
              <a:t> App</a:t>
            </a:r>
          </a:p>
        </p:txBody>
      </p:sp>
      <p:sp>
        <p:nvSpPr>
          <p:cNvPr id="4" name="Text Placeholder 4">
            <a:extLst>
              <a:ext uri="{FF2B5EF4-FFF2-40B4-BE49-F238E27FC236}">
                <a16:creationId xmlns:a16="http://schemas.microsoft.com/office/drawing/2014/main" id="{8E0AFAEF-5E3B-BA41-BE91-293C8144B8E9}"/>
              </a:ext>
            </a:extLst>
          </p:cNvPr>
          <p:cNvSpPr txBox="1">
            <a:spLocks/>
          </p:cNvSpPr>
          <p:nvPr/>
        </p:nvSpPr>
        <p:spPr>
          <a:xfrm>
            <a:off x="4801477" y="2984732"/>
            <a:ext cx="6805222" cy="885142"/>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b="0">
                <a:latin typeface="Proxima Nova" panose="02000506030000020004" pitchFamily="2" charset="0"/>
              </a:rPr>
              <a:t>The FREE ReadAnywhere App makes it easy to read your Connect eBook on your smartphone or tablet so you can study anywhere, anytime.</a:t>
            </a:r>
          </a:p>
        </p:txBody>
      </p:sp>
      <p:grpSp>
        <p:nvGrpSpPr>
          <p:cNvPr id="5" name="Group 4" descr="Mockup of mobile device showing the McGraw Hill ReadAnywhere App login screen">
            <a:extLst>
              <a:ext uri="{FF2B5EF4-FFF2-40B4-BE49-F238E27FC236}">
                <a16:creationId xmlns:a16="http://schemas.microsoft.com/office/drawing/2014/main" id="{06890D0D-A815-7149-B66A-BAC958C46A09}"/>
              </a:ext>
            </a:extLst>
          </p:cNvPr>
          <p:cNvGrpSpPr/>
          <p:nvPr/>
        </p:nvGrpSpPr>
        <p:grpSpPr>
          <a:xfrm>
            <a:off x="585301" y="1721735"/>
            <a:ext cx="3336788" cy="5136265"/>
            <a:chOff x="1759068" y="1013258"/>
            <a:chExt cx="2421858" cy="3727928"/>
          </a:xfrm>
          <a:effectLst>
            <a:outerShdw blurRad="660400" sx="94000" sy="94000" algn="ctr" rotWithShape="0">
              <a:schemeClr val="tx1">
                <a:alpha val="20000"/>
              </a:schemeClr>
            </a:outerShdw>
          </a:effectLst>
        </p:grpSpPr>
        <p:pic>
          <p:nvPicPr>
            <p:cNvPr id="6" name="Picture 5" descr="A picture containing text, monitor, iPod, cellphone&#10;&#10;Description automatically generated">
              <a:extLst>
                <a:ext uri="{FF2B5EF4-FFF2-40B4-BE49-F238E27FC236}">
                  <a16:creationId xmlns:a16="http://schemas.microsoft.com/office/drawing/2014/main" id="{DA9FDFED-6C39-D444-A066-C5719837D9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59068" y="1013258"/>
              <a:ext cx="2421858" cy="3727928"/>
            </a:xfrm>
            <a:prstGeom prst="rect">
              <a:avLst/>
            </a:prstGeom>
          </p:spPr>
        </p:pic>
        <p:sp>
          <p:nvSpPr>
            <p:cNvPr id="7" name="Rectangle 6">
              <a:extLst>
                <a:ext uri="{FF2B5EF4-FFF2-40B4-BE49-F238E27FC236}">
                  <a16:creationId xmlns:a16="http://schemas.microsoft.com/office/drawing/2014/main" id="{51922DBB-0FC8-0A44-8817-572F433C28FA}"/>
                </a:ext>
              </a:extLst>
            </p:cNvPr>
            <p:cNvSpPr/>
            <p:nvPr/>
          </p:nvSpPr>
          <p:spPr>
            <a:xfrm>
              <a:off x="2012648" y="1228876"/>
              <a:ext cx="319314" cy="125791"/>
            </a:xfrm>
            <a:prstGeom prst="rect">
              <a:avLst/>
            </a:prstGeom>
            <a:solidFill>
              <a:srgbClr val="4A7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grpSp>
      <p:pic>
        <p:nvPicPr>
          <p:cNvPr id="8" name="Picture 7" descr="Google Play Store Badge">
            <a:hlinkClick r:id="rId3"/>
            <a:extLst>
              <a:ext uri="{FF2B5EF4-FFF2-40B4-BE49-F238E27FC236}">
                <a16:creationId xmlns:a16="http://schemas.microsoft.com/office/drawing/2014/main" id="{77CA582B-355C-1949-BAEB-1C8E53637B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68346" y="4933209"/>
            <a:ext cx="1618789" cy="633324"/>
          </a:xfrm>
          <a:prstGeom prst="rect">
            <a:avLst/>
          </a:prstGeom>
        </p:spPr>
      </p:pic>
      <p:pic>
        <p:nvPicPr>
          <p:cNvPr id="9" name="Graphic 8" descr="Apple App Store Badge">
            <a:hlinkClick r:id="rId5"/>
            <a:extLst>
              <a:ext uri="{FF2B5EF4-FFF2-40B4-BE49-F238E27FC236}">
                <a16:creationId xmlns:a16="http://schemas.microsoft.com/office/drawing/2014/main" id="{7BA6228E-98B4-144D-83E4-FBAF5508F7AE}"/>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62390" y="5033056"/>
            <a:ext cx="1287135" cy="433630"/>
          </a:xfrm>
          <a:prstGeom prst="rect">
            <a:avLst/>
          </a:prstGeom>
        </p:spPr>
      </p:pic>
      <p:sp>
        <p:nvSpPr>
          <p:cNvPr id="10" name="Text Placeholder 4">
            <a:extLst>
              <a:ext uri="{FF2B5EF4-FFF2-40B4-BE49-F238E27FC236}">
                <a16:creationId xmlns:a16="http://schemas.microsoft.com/office/drawing/2014/main" id="{C934B9E3-1B3F-FB42-B316-620C684137C8}"/>
              </a:ext>
            </a:extLst>
          </p:cNvPr>
          <p:cNvSpPr txBox="1">
            <a:spLocks/>
          </p:cNvSpPr>
          <p:nvPr/>
        </p:nvSpPr>
        <p:spPr>
          <a:xfrm>
            <a:off x="4801477" y="3763438"/>
            <a:ext cx="2942211" cy="2319102"/>
          </a:xfrm>
          <a:prstGeom prst="rect">
            <a:avLst/>
          </a:prstGeom>
        </p:spPr>
        <p:txBody>
          <a:bodyPr/>
          <a:lstStyle>
            <a:lvl1pPr marL="342900" indent="-3429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Arial" panose="020B0604020202020204" pitchFamily="34" charset="0"/>
                <a:ea typeface="+mn-ea"/>
                <a:cs typeface="Arial" panose="020B0604020202020204" pitchFamily="34" charset="0"/>
              </a:defRPr>
            </a:lvl1pPr>
            <a:lvl2pPr marL="800100" marR="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400" b="1" kern="1200">
                <a:solidFill>
                  <a:schemeClr val="tx1"/>
                </a:solidFill>
                <a:latin typeface="Arial" panose="020B0604020202020204" pitchFamily="34" charset="0"/>
                <a:ea typeface="+mn-ea"/>
                <a:cs typeface="Arial" panose="020B0604020202020204" pitchFamily="34" charset="0"/>
              </a:defRPr>
            </a:lvl2pPr>
            <a:lvl3pPr marL="11430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1200"/>
              </a:spcAft>
            </a:pPr>
            <a:r>
              <a:rPr lang="en-US" sz="1400" b="0">
                <a:latin typeface="Proxima Nova" panose="02000506030000020004" pitchFamily="2" charset="0"/>
              </a:rPr>
              <a:t>Complete SmartBook assignments</a:t>
            </a:r>
          </a:p>
          <a:p>
            <a:pPr marL="285750" indent="-285750">
              <a:lnSpc>
                <a:spcPct val="100000"/>
              </a:lnSpc>
              <a:spcBef>
                <a:spcPts val="0"/>
              </a:spcBef>
              <a:spcAft>
                <a:spcPts val="1200"/>
              </a:spcAft>
            </a:pPr>
            <a:r>
              <a:rPr lang="en-US" sz="1400" b="0">
                <a:latin typeface="Proxima Nova" panose="02000506030000020004" pitchFamily="2" charset="0"/>
              </a:rPr>
              <a:t>Listen to your textbook with audio functionality</a:t>
            </a:r>
          </a:p>
          <a:p>
            <a:pPr marL="285750" indent="-285750">
              <a:lnSpc>
                <a:spcPct val="100000"/>
              </a:lnSpc>
              <a:spcBef>
                <a:spcPts val="0"/>
              </a:spcBef>
              <a:spcAft>
                <a:spcPts val="1200"/>
              </a:spcAft>
            </a:pPr>
            <a:r>
              <a:rPr lang="en-US" sz="1400" b="0">
                <a:latin typeface="Proxima Nova" panose="02000506030000020004" pitchFamily="2" charset="0"/>
              </a:rPr>
              <a:t>Sync assignments &amp; notes</a:t>
            </a:r>
          </a:p>
          <a:p>
            <a:pPr marL="285750" indent="-285750">
              <a:lnSpc>
                <a:spcPct val="100000"/>
              </a:lnSpc>
              <a:spcBef>
                <a:spcPts val="0"/>
              </a:spcBef>
              <a:spcAft>
                <a:spcPts val="1200"/>
              </a:spcAft>
            </a:pPr>
            <a:r>
              <a:rPr lang="en-US" sz="1400" b="0">
                <a:latin typeface="Proxima Nova" panose="02000506030000020004" pitchFamily="2" charset="0"/>
              </a:rPr>
              <a:t>Download &amp; read chapters</a:t>
            </a:r>
          </a:p>
          <a:p>
            <a:pPr marL="285750" indent="-285750">
              <a:lnSpc>
                <a:spcPct val="100000"/>
              </a:lnSpc>
              <a:spcBef>
                <a:spcPts val="0"/>
              </a:spcBef>
              <a:spcAft>
                <a:spcPts val="1200"/>
              </a:spcAft>
            </a:pPr>
            <a:endParaRPr lang="en-US" sz="1400" b="0">
              <a:latin typeface="Proxima Nova" panose="02000506030000020004" pitchFamily="2" charset="0"/>
            </a:endParaRPr>
          </a:p>
        </p:txBody>
      </p:sp>
      <p:sp>
        <p:nvSpPr>
          <p:cNvPr id="11" name="Text Placeholder 4">
            <a:extLst>
              <a:ext uri="{FF2B5EF4-FFF2-40B4-BE49-F238E27FC236}">
                <a16:creationId xmlns:a16="http://schemas.microsoft.com/office/drawing/2014/main" id="{401F5848-64E5-9344-9359-913BB8C96B39}"/>
              </a:ext>
            </a:extLst>
          </p:cNvPr>
          <p:cNvSpPr txBox="1">
            <a:spLocks/>
          </p:cNvSpPr>
          <p:nvPr/>
        </p:nvSpPr>
        <p:spPr>
          <a:xfrm>
            <a:off x="7879105" y="3740317"/>
            <a:ext cx="2942211" cy="1192892"/>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spcAft>
                <a:spcPts val="1200"/>
              </a:spcAft>
              <a:buFont typeface="Arial" panose="020B0604020202020204" pitchFamily="34" charset="0"/>
              <a:buChar char="•"/>
            </a:pPr>
            <a:r>
              <a:rPr lang="en-US" sz="1400">
                <a:latin typeface="Proxima Nova" panose="02000506030000020004" pitchFamily="2" charset="0"/>
              </a:rPr>
              <a:t>Work online or offline</a:t>
            </a:r>
          </a:p>
          <a:p>
            <a:pPr marL="285750" indent="-285750">
              <a:spcBef>
                <a:spcPts val="0"/>
              </a:spcBef>
              <a:spcAft>
                <a:spcPts val="1200"/>
              </a:spcAft>
              <a:buFont typeface="Arial" panose="020B0604020202020204" pitchFamily="34" charset="0"/>
              <a:buChar char="•"/>
            </a:pPr>
            <a:r>
              <a:rPr lang="en-US" sz="1400">
                <a:latin typeface="Proxima Nova" panose="02000506030000020004" pitchFamily="2" charset="0"/>
              </a:rPr>
              <a:t>Highlight and take notes</a:t>
            </a:r>
          </a:p>
          <a:p>
            <a:pPr>
              <a:spcBef>
                <a:spcPts val="0"/>
              </a:spcBef>
              <a:spcAft>
                <a:spcPts val="1200"/>
              </a:spcAft>
            </a:pPr>
            <a:r>
              <a:rPr lang="en-US" sz="1600" b="1">
                <a:latin typeface="Proxima Nova" panose="02000506030000020004" pitchFamily="2" charset="0"/>
              </a:rPr>
              <a:t>Download Now</a:t>
            </a:r>
          </a:p>
        </p:txBody>
      </p:sp>
    </p:spTree>
    <p:extLst>
      <p:ext uri="{BB962C8B-B14F-4D97-AF65-F5344CB8AC3E}">
        <p14:creationId xmlns:p14="http://schemas.microsoft.com/office/powerpoint/2010/main" val="131545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udent smiling while working.">
            <a:extLst>
              <a:ext uri="{FF2B5EF4-FFF2-40B4-BE49-F238E27FC236}">
                <a16:creationId xmlns:a16="http://schemas.microsoft.com/office/drawing/2014/main" id="{616112E1-3ADA-9763-045C-0AA30845FA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726565"/>
            <a:ext cx="2971800" cy="6129337"/>
          </a:xfrm>
          <a:prstGeom prst="rect">
            <a:avLst/>
          </a:prstGeom>
        </p:spPr>
      </p:pic>
      <p:sp>
        <p:nvSpPr>
          <p:cNvPr id="28" name="Rectangle 27">
            <a:extLst>
              <a:ext uri="{FF2B5EF4-FFF2-40B4-BE49-F238E27FC236}">
                <a16:creationId xmlns:a16="http://schemas.microsoft.com/office/drawing/2014/main" id="{D8121FBB-CAC7-1843-B8A3-ACECC892D2C3}"/>
              </a:ext>
              <a:ext uri="{C183D7F6-B498-43B3-948B-1728B52AA6E4}">
                <adec:decorative xmlns:adec="http://schemas.microsoft.com/office/drawing/2017/decorative" val="1"/>
              </a:ext>
            </a:extLst>
          </p:cNvPr>
          <p:cNvSpPr/>
          <p:nvPr/>
        </p:nvSpPr>
        <p:spPr>
          <a:xfrm>
            <a:off x="7013844" y="880032"/>
            <a:ext cx="2584208" cy="1419690"/>
          </a:xfrm>
          <a:prstGeom prst="rect">
            <a:avLst/>
          </a:prstGeom>
          <a:solidFill>
            <a:srgbClr val="FFE7E7"/>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Note 2">
            <a:extLst>
              <a:ext uri="{FF2B5EF4-FFF2-40B4-BE49-F238E27FC236}">
                <a16:creationId xmlns:a16="http://schemas.microsoft.com/office/drawing/2014/main" id="{ECBCC96A-87CA-B648-95D6-30B3272D3E73}"/>
              </a:ext>
              <a:ext uri="{C183D7F6-B498-43B3-948B-1728B52AA6E4}">
                <adec:decorative xmlns:adec="http://schemas.microsoft.com/office/drawing/2017/decorative" val="1"/>
              </a:ext>
            </a:extLst>
          </p:cNvPr>
          <p:cNvSpPr txBox="1">
            <a:spLocks/>
          </p:cNvSpPr>
          <p:nvPr/>
        </p:nvSpPr>
        <p:spPr>
          <a:xfrm>
            <a:off x="7314606" y="1255683"/>
            <a:ext cx="1982684" cy="905502"/>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b="1" dirty="0">
                <a:solidFill>
                  <a:srgbClr val="E21A23"/>
                </a:solidFill>
                <a:latin typeface="Arial" panose="020B0604020202020204" pitchFamily="34" charset="0"/>
                <a:cs typeface="Arial" panose="020B0604020202020204" pitchFamily="34" charset="0"/>
              </a:rPr>
              <a:t>ACTION ITEM, DELETE ONCE FINALIZED</a:t>
            </a:r>
          </a:p>
          <a:p>
            <a:pPr marL="0" indent="0">
              <a:buNone/>
            </a:pPr>
            <a:r>
              <a:rPr lang="en-US" sz="800" dirty="0">
                <a:solidFill>
                  <a:srgbClr val="E21A23"/>
                </a:solidFill>
                <a:latin typeface="Arial" panose="020B0604020202020204" pitchFamily="34" charset="0"/>
                <a:cs typeface="Arial" panose="020B0604020202020204" pitchFamily="34" charset="0"/>
              </a:rPr>
              <a:t>Hyperlink direct product URL from the respective store for ease of use. </a:t>
            </a:r>
          </a:p>
          <a:p>
            <a:pPr marL="0" indent="0">
              <a:buNone/>
            </a:pPr>
            <a:endParaRPr lang="en-US" sz="800" b="1" dirty="0">
              <a:solidFill>
                <a:srgbClr val="E21A23"/>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B367CA00-F501-004D-9B6F-3D26830B2E3B}"/>
              </a:ext>
              <a:ext uri="{C183D7F6-B498-43B3-948B-1728B52AA6E4}">
                <adec:decorative xmlns:adec="http://schemas.microsoft.com/office/drawing/2017/decorative" val="1"/>
              </a:ext>
            </a:extLst>
          </p:cNvPr>
          <p:cNvSpPr/>
          <p:nvPr/>
        </p:nvSpPr>
        <p:spPr>
          <a:xfrm>
            <a:off x="6613942" y="3289518"/>
            <a:ext cx="2304938" cy="2831200"/>
          </a:xfrm>
          <a:prstGeom prst="rect">
            <a:avLst/>
          </a:prstGeom>
          <a:solidFill>
            <a:schemeClr val="bg1"/>
          </a:solidFill>
          <a:ln>
            <a:noFill/>
          </a:ln>
          <a:effectLst>
            <a:outerShdw blurRad="1193800" sx="52000" sy="5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C693A09-ED27-5F43-9068-FCE2D9414013}"/>
              </a:ext>
              <a:ext uri="{C183D7F6-B498-43B3-948B-1728B52AA6E4}">
                <adec:decorative xmlns:adec="http://schemas.microsoft.com/office/drawing/2017/decorative" val="1"/>
              </a:ext>
            </a:extLst>
          </p:cNvPr>
          <p:cNvSpPr/>
          <p:nvPr/>
        </p:nvSpPr>
        <p:spPr>
          <a:xfrm>
            <a:off x="6613939" y="6072412"/>
            <a:ext cx="230493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312BF64-9A0F-934F-8F73-E86F34A459EF}"/>
              </a:ext>
            </a:extLst>
          </p:cNvPr>
          <p:cNvSpPr txBox="1"/>
          <p:nvPr/>
        </p:nvSpPr>
        <p:spPr>
          <a:xfrm>
            <a:off x="6744553" y="3841746"/>
            <a:ext cx="2043715" cy="1323439"/>
          </a:xfrm>
          <a:prstGeom prst="rect">
            <a:avLst/>
          </a:prstGeom>
          <a:noFill/>
        </p:spPr>
        <p:txBody>
          <a:bodyPr wrap="square" rtlCol="0">
            <a:spAutoFit/>
          </a:bodyPr>
          <a:lstStyle/>
          <a:p>
            <a:pPr>
              <a:spcAft>
                <a:spcPts val="1200"/>
              </a:spcAft>
            </a:pPr>
            <a:r>
              <a:rPr lang="en-CA" sz="1400" dirty="0">
                <a:latin typeface="Proxima Nova" panose="02000506030000020004" pitchFamily="2" charset="0"/>
                <a:cs typeface="Arial" panose="020B0604020202020204" pitchFamily="34" charset="0"/>
              </a:rPr>
              <a:t>Online: £/€ 00.00</a:t>
            </a:r>
          </a:p>
          <a:p>
            <a:r>
              <a:rPr lang="en-CA" sz="1400" dirty="0">
                <a:latin typeface="Proxima Nova" panose="02000506030000020004" pitchFamily="2" charset="0"/>
                <a:cs typeface="Arial" panose="020B0604020202020204" pitchFamily="34" charset="0"/>
              </a:rPr>
              <a:t>Add a print textbook to your Connect subscription. </a:t>
            </a:r>
          </a:p>
          <a:p>
            <a:endParaRPr lang="en-CA" sz="1400" dirty="0">
              <a:latin typeface="Proxima Nova" panose="02000506030000020004" pitchFamily="2" charset="0"/>
              <a:cs typeface="Arial" panose="020B0604020202020204" pitchFamily="34" charset="0"/>
            </a:endParaRPr>
          </a:p>
        </p:txBody>
      </p:sp>
      <p:sp>
        <p:nvSpPr>
          <p:cNvPr id="23" name="Rectangle 22">
            <a:extLst>
              <a:ext uri="{FF2B5EF4-FFF2-40B4-BE49-F238E27FC236}">
                <a16:creationId xmlns:a16="http://schemas.microsoft.com/office/drawing/2014/main" id="{DC19DECF-AC10-F542-9078-0C48A5F08E48}"/>
              </a:ext>
              <a:ext uri="{C183D7F6-B498-43B3-948B-1728B52AA6E4}">
                <adec:decorative xmlns:adec="http://schemas.microsoft.com/office/drawing/2017/decorative" val="0"/>
              </a:ext>
            </a:extLst>
          </p:cNvPr>
          <p:cNvSpPr/>
          <p:nvPr/>
        </p:nvSpPr>
        <p:spPr>
          <a:xfrm>
            <a:off x="6613938" y="3289517"/>
            <a:ext cx="2304938" cy="429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Proxima Nova" panose="02000506030000020004" pitchFamily="2" charset="0"/>
                <a:cs typeface="Arial" panose="020B0604020202020204" pitchFamily="34" charset="0"/>
              </a:rPr>
              <a:t>+ Optional Upgrade</a:t>
            </a:r>
          </a:p>
        </p:txBody>
      </p:sp>
      <p:sp>
        <p:nvSpPr>
          <p:cNvPr id="19" name="Rectangle 18">
            <a:extLst>
              <a:ext uri="{FF2B5EF4-FFF2-40B4-BE49-F238E27FC236}">
                <a16:creationId xmlns:a16="http://schemas.microsoft.com/office/drawing/2014/main" id="{CCD9FAA9-42AB-0F40-BBF5-94C63BEBFD1B}"/>
              </a:ext>
              <a:ext uri="{C183D7F6-B498-43B3-948B-1728B52AA6E4}">
                <adec:decorative xmlns:adec="http://schemas.microsoft.com/office/drawing/2017/decorative" val="1"/>
              </a:ext>
            </a:extLst>
          </p:cNvPr>
          <p:cNvSpPr/>
          <p:nvPr/>
        </p:nvSpPr>
        <p:spPr>
          <a:xfrm>
            <a:off x="4038008" y="3297455"/>
            <a:ext cx="2321939" cy="2823628"/>
          </a:xfrm>
          <a:prstGeom prst="rect">
            <a:avLst/>
          </a:prstGeom>
          <a:solidFill>
            <a:schemeClr val="bg1"/>
          </a:solidFill>
          <a:ln>
            <a:noFill/>
          </a:ln>
          <a:effectLst>
            <a:outerShdw blurRad="1193800" sx="52000" sy="5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DE806A2-9489-0949-BACF-7AB2CBD26777}"/>
              </a:ext>
              <a:ext uri="{C183D7F6-B498-43B3-948B-1728B52AA6E4}">
                <adec:decorative xmlns:adec="http://schemas.microsoft.com/office/drawing/2017/decorative" val="1"/>
              </a:ext>
            </a:extLst>
          </p:cNvPr>
          <p:cNvSpPr/>
          <p:nvPr/>
        </p:nvSpPr>
        <p:spPr>
          <a:xfrm>
            <a:off x="4038007" y="6074998"/>
            <a:ext cx="232193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959A58-DC71-7449-9AE5-847F87313EE6}"/>
              </a:ext>
              <a:ext uri="{C183D7F6-B498-43B3-948B-1728B52AA6E4}">
                <adec:decorative xmlns:adec="http://schemas.microsoft.com/office/drawing/2017/decorative" val="1"/>
              </a:ext>
            </a:extLst>
          </p:cNvPr>
          <p:cNvSpPr/>
          <p:nvPr/>
        </p:nvSpPr>
        <p:spPr>
          <a:xfrm>
            <a:off x="1459588" y="3297455"/>
            <a:ext cx="2304935" cy="2823628"/>
          </a:xfrm>
          <a:prstGeom prst="rect">
            <a:avLst/>
          </a:prstGeom>
          <a:solidFill>
            <a:schemeClr val="bg1"/>
          </a:solidFill>
          <a:ln>
            <a:noFill/>
          </a:ln>
          <a:effectLst>
            <a:outerShdw blurRad="1193800" sx="52000" sy="5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AE3FEAB-5DF4-7245-8F76-D4CA97441A4D}"/>
              </a:ext>
              <a:ext uri="{C183D7F6-B498-43B3-948B-1728B52AA6E4}">
                <adec:decorative xmlns:adec="http://schemas.microsoft.com/office/drawing/2017/decorative" val="0"/>
              </a:ext>
            </a:extLst>
          </p:cNvPr>
          <p:cNvSpPr/>
          <p:nvPr/>
        </p:nvSpPr>
        <p:spPr>
          <a:xfrm>
            <a:off x="4038007" y="3297455"/>
            <a:ext cx="2321940" cy="42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bg1"/>
                </a:solidFill>
                <a:latin typeface="Proxima Nova" panose="02000506030000020004" pitchFamily="2" charset="0"/>
                <a:cs typeface="Arial" panose="020B0604020202020204" pitchFamily="34" charset="0"/>
              </a:rPr>
              <a:t>Connect Online Access</a:t>
            </a:r>
          </a:p>
        </p:txBody>
      </p:sp>
      <p:sp>
        <p:nvSpPr>
          <p:cNvPr id="25" name="TextBox 24">
            <a:extLst>
              <a:ext uri="{FF2B5EF4-FFF2-40B4-BE49-F238E27FC236}">
                <a16:creationId xmlns:a16="http://schemas.microsoft.com/office/drawing/2014/main" id="{92E7C180-CC3B-3242-A0E3-280B2572C3F7}"/>
              </a:ext>
            </a:extLst>
          </p:cNvPr>
          <p:cNvSpPr txBox="1"/>
          <p:nvPr/>
        </p:nvSpPr>
        <p:spPr>
          <a:xfrm>
            <a:off x="4167375" y="3841746"/>
            <a:ext cx="2043715" cy="600164"/>
          </a:xfrm>
          <a:prstGeom prst="rect">
            <a:avLst/>
          </a:prstGeom>
          <a:noFill/>
        </p:spPr>
        <p:txBody>
          <a:bodyPr wrap="square" rtlCol="0">
            <a:spAutoFit/>
          </a:bodyPr>
          <a:lstStyle/>
          <a:p>
            <a:pPr>
              <a:spcAft>
                <a:spcPts val="600"/>
              </a:spcAft>
            </a:pPr>
            <a:r>
              <a:rPr lang="en-CA" sz="1400" dirty="0">
                <a:latin typeface="Proxima Nova" panose="02000506030000020004" pitchFamily="2" charset="0"/>
                <a:cs typeface="Arial" panose="020B0604020202020204" pitchFamily="34" charset="0"/>
              </a:rPr>
              <a:t>Bookstore: £/€ 00.00</a:t>
            </a:r>
          </a:p>
          <a:p>
            <a:pPr>
              <a:spcAft>
                <a:spcPts val="600"/>
              </a:spcAft>
            </a:pPr>
            <a:r>
              <a:rPr lang="en-CA" sz="1400" dirty="0">
                <a:latin typeface="Proxima Nova" panose="02000506030000020004" pitchFamily="2" charset="0"/>
                <a:cs typeface="Arial" panose="020B0604020202020204" pitchFamily="34" charset="0"/>
              </a:rPr>
              <a:t>Online: £/€ 00.00</a:t>
            </a:r>
          </a:p>
        </p:txBody>
      </p:sp>
      <p:sp>
        <p:nvSpPr>
          <p:cNvPr id="24" name="Rectangle 23">
            <a:extLst>
              <a:ext uri="{FF2B5EF4-FFF2-40B4-BE49-F238E27FC236}">
                <a16:creationId xmlns:a16="http://schemas.microsoft.com/office/drawing/2014/main" id="{AFDF9D7F-D870-CA40-AAAE-AF00E31C9C4A}"/>
              </a:ext>
              <a:ext uri="{C183D7F6-B498-43B3-948B-1728B52AA6E4}">
                <adec:decorative xmlns:adec="http://schemas.microsoft.com/office/drawing/2017/decorative" val="1"/>
              </a:ext>
            </a:extLst>
          </p:cNvPr>
          <p:cNvSpPr/>
          <p:nvPr/>
        </p:nvSpPr>
        <p:spPr>
          <a:xfrm>
            <a:off x="1459589" y="6083302"/>
            <a:ext cx="230493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B18728B-09A8-2041-B133-2B45F323BA3F}"/>
              </a:ext>
              <a:ext uri="{C183D7F6-B498-43B3-948B-1728B52AA6E4}">
                <adec:decorative xmlns:adec="http://schemas.microsoft.com/office/drawing/2017/decorative" val="0"/>
              </a:ext>
            </a:extLst>
          </p:cNvPr>
          <p:cNvSpPr/>
          <p:nvPr/>
        </p:nvSpPr>
        <p:spPr>
          <a:xfrm>
            <a:off x="1459586" y="3289517"/>
            <a:ext cx="2304937" cy="42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Proxima Nova" panose="02000506030000020004" pitchFamily="2" charset="0"/>
                <a:cs typeface="Arial" panose="020B0604020202020204" pitchFamily="34" charset="0"/>
              </a:rPr>
              <a:t>Print + Connect Package </a:t>
            </a:r>
          </a:p>
        </p:txBody>
      </p:sp>
      <p:sp>
        <p:nvSpPr>
          <p:cNvPr id="16" name="Text Placeholder 4">
            <a:extLst>
              <a:ext uri="{FF2B5EF4-FFF2-40B4-BE49-F238E27FC236}">
                <a16:creationId xmlns:a16="http://schemas.microsoft.com/office/drawing/2014/main" id="{A6318EB1-4420-4CBD-822A-C7361E635D91}"/>
              </a:ext>
            </a:extLst>
          </p:cNvPr>
          <p:cNvSpPr>
            <a:spLocks noGrp="1"/>
          </p:cNvSpPr>
          <p:nvPr>
            <p:ph type="body" sz="quarter" idx="11"/>
          </p:nvPr>
        </p:nvSpPr>
        <p:spPr>
          <a:xfrm>
            <a:off x="4006849" y="2305229"/>
            <a:ext cx="7504887" cy="964913"/>
          </a:xfrm>
        </p:spPr>
        <p:txBody>
          <a:bodyPr/>
          <a:lstStyle/>
          <a:p>
            <a:r>
              <a:rPr lang="en-CA" dirty="0">
                <a:latin typeface="Proxima Nova" panose="02000506030000020004" pitchFamily="2" charset="0"/>
              </a:rPr>
              <a:t>McGraw Hill offers a variety of purchase options so you can choose the flexible course materials that suit your learning style.</a:t>
            </a:r>
            <a:endParaRPr lang="en-US" dirty="0">
              <a:latin typeface="Proxima Nova" panose="02000506030000020004" pitchFamily="2" charset="0"/>
            </a:endParaRPr>
          </a:p>
          <a:p>
            <a:endParaRPr lang="en-US" dirty="0">
              <a:latin typeface="Proxima Nova" panose="02000506030000020004" pitchFamily="2" charset="0"/>
            </a:endParaRPr>
          </a:p>
        </p:txBody>
      </p:sp>
      <p:sp>
        <p:nvSpPr>
          <p:cNvPr id="14" name="Title 3">
            <a:extLst>
              <a:ext uri="{FF2B5EF4-FFF2-40B4-BE49-F238E27FC236}">
                <a16:creationId xmlns:a16="http://schemas.microsoft.com/office/drawing/2014/main" id="{0A9006F7-5635-4362-9BCE-7CAEC4FFF7D9}"/>
              </a:ext>
            </a:extLst>
          </p:cNvPr>
          <p:cNvSpPr>
            <a:spLocks noGrp="1"/>
          </p:cNvSpPr>
          <p:nvPr>
            <p:ph type="title"/>
          </p:nvPr>
        </p:nvSpPr>
        <p:spPr>
          <a:xfrm>
            <a:off x="4006850" y="1404902"/>
            <a:ext cx="5729288" cy="599716"/>
          </a:xfrm>
        </p:spPr>
        <p:txBody>
          <a:bodyPr/>
          <a:lstStyle/>
          <a:p>
            <a:r>
              <a:rPr lang="en-US" dirty="0">
                <a:latin typeface="Proxima Nova" panose="02000506030000020004" pitchFamily="2" charset="0"/>
              </a:rPr>
              <a:t>Purchase Options</a:t>
            </a:r>
          </a:p>
        </p:txBody>
      </p:sp>
      <p:sp>
        <p:nvSpPr>
          <p:cNvPr id="12" name="Text Placeholder 2">
            <a:extLst>
              <a:ext uri="{FF2B5EF4-FFF2-40B4-BE49-F238E27FC236}">
                <a16:creationId xmlns:a16="http://schemas.microsoft.com/office/drawing/2014/main" id="{BF946DFD-F231-4D3B-8B7E-967BA4005FE8}"/>
              </a:ext>
            </a:extLst>
          </p:cNvPr>
          <p:cNvSpPr>
            <a:spLocks noGrp="1"/>
          </p:cNvSpPr>
          <p:nvPr>
            <p:ph type="body" sz="quarter" idx="17"/>
          </p:nvPr>
        </p:nvSpPr>
        <p:spPr>
          <a:xfrm>
            <a:off x="9018194" y="267700"/>
            <a:ext cx="2493543" cy="211306"/>
          </a:xfrm>
        </p:spPr>
        <p:txBody>
          <a:bodyPr/>
          <a:lstStyle/>
          <a:p>
            <a:r>
              <a:rPr lang="en-US">
                <a:latin typeface="Proxima Nova" panose="02000506030000020004" pitchFamily="2" charset="0"/>
              </a:rPr>
              <a:t>Connect</a:t>
            </a:r>
          </a:p>
        </p:txBody>
      </p:sp>
      <p:sp>
        <p:nvSpPr>
          <p:cNvPr id="2" name="Footer Placeholder 1">
            <a:extLst>
              <a:ext uri="{FF2B5EF4-FFF2-40B4-BE49-F238E27FC236}">
                <a16:creationId xmlns:a16="http://schemas.microsoft.com/office/drawing/2014/main" id="{7942CA9E-EADC-1145-8EAF-738F3C0F6D23}"/>
              </a:ext>
            </a:extLst>
          </p:cNvPr>
          <p:cNvSpPr>
            <a:spLocks noGrp="1"/>
          </p:cNvSpPr>
          <p:nvPr>
            <p:ph type="ftr" sz="quarter" idx="20"/>
          </p:nvPr>
        </p:nvSpPr>
        <p:spPr>
          <a:xfrm>
            <a:off x="682672" y="202497"/>
            <a:ext cx="4114800" cy="331932"/>
          </a:xfrm>
        </p:spPr>
        <p:txBody>
          <a:bodyPr anchor="ctr">
            <a:normAutofit/>
          </a:bodyPr>
          <a:lstStyle/>
          <a:p>
            <a:pPr>
              <a:spcAft>
                <a:spcPts val="600"/>
              </a:spcAft>
            </a:pPr>
            <a:r>
              <a:rPr lang="en-US">
                <a:latin typeface="Proxima Nova" panose="02000506030000020004" pitchFamily="2" charset="0"/>
              </a:rPr>
              <a:t>Making the Most of Your Course Tools</a:t>
            </a:r>
          </a:p>
        </p:txBody>
      </p:sp>
      <p:sp>
        <p:nvSpPr>
          <p:cNvPr id="30" name="Rectangle 29">
            <a:extLst>
              <a:ext uri="{FF2B5EF4-FFF2-40B4-BE49-F238E27FC236}">
                <a16:creationId xmlns:a16="http://schemas.microsoft.com/office/drawing/2014/main" id="{D28BA690-6190-E6B6-9D4A-6C5058C8BBF8}"/>
              </a:ext>
              <a:ext uri="{C183D7F6-B498-43B3-948B-1728B52AA6E4}">
                <adec:decorative xmlns:adec="http://schemas.microsoft.com/office/drawing/2017/decorative" val="1"/>
              </a:ext>
            </a:extLst>
          </p:cNvPr>
          <p:cNvSpPr/>
          <p:nvPr/>
        </p:nvSpPr>
        <p:spPr>
          <a:xfrm>
            <a:off x="9172867" y="3289518"/>
            <a:ext cx="2304938" cy="2831200"/>
          </a:xfrm>
          <a:prstGeom prst="rect">
            <a:avLst/>
          </a:prstGeom>
          <a:solidFill>
            <a:schemeClr val="bg1"/>
          </a:solidFill>
          <a:ln>
            <a:noFill/>
          </a:ln>
          <a:effectLst>
            <a:outerShdw blurRad="1193800" sx="52000" sy="52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77325263-D919-EC4A-319A-1713956B2621}"/>
              </a:ext>
            </a:extLst>
          </p:cNvPr>
          <p:cNvSpPr txBox="1"/>
          <p:nvPr/>
        </p:nvSpPr>
        <p:spPr>
          <a:xfrm>
            <a:off x="9303478" y="3841746"/>
            <a:ext cx="2043715" cy="523220"/>
          </a:xfrm>
          <a:prstGeom prst="rect">
            <a:avLst/>
          </a:prstGeom>
          <a:noFill/>
        </p:spPr>
        <p:txBody>
          <a:bodyPr wrap="square" rtlCol="0">
            <a:spAutoFit/>
          </a:bodyPr>
          <a:lstStyle/>
          <a:p>
            <a:pPr>
              <a:spcAft>
                <a:spcPts val="1200"/>
              </a:spcAft>
            </a:pPr>
            <a:r>
              <a:rPr lang="en-CA" sz="1400" dirty="0">
                <a:latin typeface="Proxima Nova" panose="02000506030000020004" pitchFamily="2" charset="0"/>
                <a:cs typeface="Arial" panose="020B0604020202020204" pitchFamily="34" charset="0"/>
              </a:rPr>
              <a:t>Lifetime: £/€ 39.99 + VAT</a:t>
            </a:r>
          </a:p>
        </p:txBody>
      </p:sp>
      <p:sp>
        <p:nvSpPr>
          <p:cNvPr id="32" name="Rectangle 31">
            <a:extLst>
              <a:ext uri="{FF2B5EF4-FFF2-40B4-BE49-F238E27FC236}">
                <a16:creationId xmlns:a16="http://schemas.microsoft.com/office/drawing/2014/main" id="{47B04B00-FDF9-B0BB-36FF-C73E71AAD0F3}"/>
              </a:ext>
              <a:ext uri="{C183D7F6-B498-43B3-948B-1728B52AA6E4}">
                <adec:decorative xmlns:adec="http://schemas.microsoft.com/office/drawing/2017/decorative" val="0"/>
              </a:ext>
            </a:extLst>
          </p:cNvPr>
          <p:cNvSpPr/>
          <p:nvPr/>
        </p:nvSpPr>
        <p:spPr>
          <a:xfrm>
            <a:off x="9172863" y="3289517"/>
            <a:ext cx="2304938" cy="4291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Proxima Nova" panose="02000506030000020004" pitchFamily="2" charset="0"/>
                <a:cs typeface="Arial" panose="020B0604020202020204" pitchFamily="34" charset="0"/>
              </a:rPr>
              <a:t>eBook</a:t>
            </a:r>
          </a:p>
        </p:txBody>
      </p:sp>
      <p:sp>
        <p:nvSpPr>
          <p:cNvPr id="17" name="TextBox 16">
            <a:extLst>
              <a:ext uri="{FF2B5EF4-FFF2-40B4-BE49-F238E27FC236}">
                <a16:creationId xmlns:a16="http://schemas.microsoft.com/office/drawing/2014/main" id="{9783A6CE-9492-B242-93AC-B57FC018C027}"/>
              </a:ext>
            </a:extLst>
          </p:cNvPr>
          <p:cNvSpPr txBox="1"/>
          <p:nvPr/>
        </p:nvSpPr>
        <p:spPr>
          <a:xfrm>
            <a:off x="1587644" y="3841746"/>
            <a:ext cx="2043712" cy="1831271"/>
          </a:xfrm>
          <a:prstGeom prst="rect">
            <a:avLst/>
          </a:prstGeom>
          <a:noFill/>
        </p:spPr>
        <p:txBody>
          <a:bodyPr wrap="square" rtlCol="0">
            <a:spAutoFit/>
          </a:bodyPr>
          <a:lstStyle/>
          <a:p>
            <a:pPr>
              <a:spcAft>
                <a:spcPts val="600"/>
              </a:spcAft>
            </a:pPr>
            <a:r>
              <a:rPr lang="en-CA" sz="1400" dirty="0">
                <a:latin typeface="Proxima Nova" panose="02000506030000020004" pitchFamily="2" charset="0"/>
                <a:cs typeface="Arial" panose="020B0604020202020204" pitchFamily="34" charset="0"/>
              </a:rPr>
              <a:t>Bookstore: £/€00.00</a:t>
            </a:r>
          </a:p>
          <a:p>
            <a:pPr>
              <a:spcAft>
                <a:spcPts val="1200"/>
              </a:spcAft>
            </a:pPr>
            <a:r>
              <a:rPr lang="en-CA" sz="1400" dirty="0">
                <a:latin typeface="Proxima Nova" panose="02000506030000020004" pitchFamily="2" charset="0"/>
                <a:cs typeface="Arial" panose="020B0604020202020204" pitchFamily="34" charset="0"/>
              </a:rPr>
              <a:t>Online: £/€ 00.00</a:t>
            </a:r>
          </a:p>
          <a:p>
            <a:r>
              <a:rPr lang="en-CA" sz="1400" dirty="0">
                <a:latin typeface="Proxima Nova" panose="02000506030000020004" pitchFamily="2" charset="0"/>
                <a:cs typeface="Arial" panose="020B0604020202020204" pitchFamily="34" charset="0"/>
              </a:rPr>
              <a:t>You will receive a Connect access card, plus colour, print bound version of the complete text.</a:t>
            </a:r>
          </a:p>
        </p:txBody>
      </p:sp>
      <p:sp>
        <p:nvSpPr>
          <p:cNvPr id="33" name="Rectangle 32">
            <a:extLst>
              <a:ext uri="{FF2B5EF4-FFF2-40B4-BE49-F238E27FC236}">
                <a16:creationId xmlns:a16="http://schemas.microsoft.com/office/drawing/2014/main" id="{E3C75982-B318-CE2F-FB0F-87ACE3056F18}"/>
              </a:ext>
              <a:ext uri="{C183D7F6-B498-43B3-948B-1728B52AA6E4}">
                <adec:decorative xmlns:adec="http://schemas.microsoft.com/office/drawing/2017/decorative" val="1"/>
              </a:ext>
            </a:extLst>
          </p:cNvPr>
          <p:cNvSpPr/>
          <p:nvPr/>
        </p:nvSpPr>
        <p:spPr>
          <a:xfrm>
            <a:off x="9172863" y="6078707"/>
            <a:ext cx="230493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727FD9-6ACF-33A9-88EF-4180DFCC0BBE}"/>
              </a:ext>
            </a:extLst>
          </p:cNvPr>
          <p:cNvSpPr txBox="1"/>
          <p:nvPr/>
        </p:nvSpPr>
        <p:spPr>
          <a:xfrm>
            <a:off x="9297290" y="4409667"/>
            <a:ext cx="2043715" cy="523220"/>
          </a:xfrm>
          <a:prstGeom prst="rect">
            <a:avLst/>
          </a:prstGeom>
          <a:noFill/>
        </p:spPr>
        <p:txBody>
          <a:bodyPr wrap="square" rtlCol="0">
            <a:spAutoFit/>
          </a:bodyPr>
          <a:lstStyle/>
          <a:p>
            <a:pPr>
              <a:spcAft>
                <a:spcPts val="1200"/>
              </a:spcAft>
            </a:pPr>
            <a:r>
              <a:rPr lang="en-CA" sz="1400" dirty="0">
                <a:latin typeface="Proxima Nova" panose="02000506030000020004" pitchFamily="2" charset="0"/>
                <a:cs typeface="Arial" panose="020B0604020202020204" pitchFamily="34" charset="0"/>
              </a:rPr>
              <a:t>180 days: £/€ 27.99 + VAT</a:t>
            </a:r>
          </a:p>
        </p:txBody>
      </p:sp>
    </p:spTree>
    <p:extLst>
      <p:ext uri="{BB962C8B-B14F-4D97-AF65-F5344CB8AC3E}">
        <p14:creationId xmlns:p14="http://schemas.microsoft.com/office/powerpoint/2010/main" val="151891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2294EA80-4FC8-8449-A1E7-9278BA82AA91}"/>
              </a:ext>
            </a:extLst>
          </p:cNvPr>
          <p:cNvSpPr txBox="1">
            <a:spLocks/>
          </p:cNvSpPr>
          <p:nvPr/>
        </p:nvSpPr>
        <p:spPr>
          <a:xfrm>
            <a:off x="633873" y="2426842"/>
            <a:ext cx="4114801" cy="386555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CA" sz="1400" dirty="0">
                <a:latin typeface="Proxima Nova" panose="02000506030000020004" pitchFamily="2" charset="0"/>
                <a:cs typeface="Arial"/>
              </a:rPr>
              <a:t>After you have purchased Connect or Connect + Print Text from your bookstore or </a:t>
            </a:r>
            <a:r>
              <a:rPr lang="en-US" sz="1400" dirty="0">
                <a:latin typeface="Proxima Nova" panose="02000506030000020004" pitchFamily="2" charset="0"/>
                <a:cs typeface="Arial"/>
              </a:rPr>
              <a:t>mheducation.co.uk</a:t>
            </a:r>
            <a:r>
              <a:rPr lang="en-CA" sz="1400" dirty="0">
                <a:latin typeface="Proxima Nova" panose="02000506030000020004" pitchFamily="2" charset="0"/>
                <a:cs typeface="Arial"/>
              </a:rPr>
              <a:t>, go to your Connect Course URL and follow the steps below:</a:t>
            </a:r>
          </a:p>
          <a:p>
            <a:pPr marL="0" indent="0">
              <a:lnSpc>
                <a:spcPct val="100000"/>
              </a:lnSpc>
              <a:spcBef>
                <a:spcPts val="0"/>
              </a:spcBef>
              <a:spcAft>
                <a:spcPts val="1200"/>
              </a:spcAft>
              <a:buNone/>
            </a:pPr>
            <a:r>
              <a:rPr lang="en-CA" sz="1400" b="1" dirty="0">
                <a:latin typeface="Proxima Nova" panose="02000506030000020004" pitchFamily="2" charset="0"/>
                <a:cs typeface="Arial"/>
              </a:rPr>
              <a:t>STEP 1: </a:t>
            </a:r>
            <a:r>
              <a:rPr lang="en-CA" sz="1400" dirty="0">
                <a:latin typeface="Proxima Nova" panose="02000506030000020004" pitchFamily="2" charset="0"/>
                <a:cs typeface="Arial"/>
              </a:rPr>
              <a:t>Enter your institution email and s</a:t>
            </a:r>
            <a:r>
              <a:rPr lang="en-US" sz="1400" dirty="0" err="1">
                <a:latin typeface="Proxima Nova" panose="02000506030000020004" pitchFamily="2" charset="0"/>
                <a:cs typeface="ArumSans Regular"/>
              </a:rPr>
              <a:t>ign</a:t>
            </a:r>
            <a:r>
              <a:rPr lang="en-US" sz="1400" dirty="0">
                <a:latin typeface="Proxima Nova" panose="02000506030000020004" pitchFamily="2" charset="0"/>
                <a:cs typeface="ArumSans Regular"/>
              </a:rPr>
              <a:t> in or register for a new account.</a:t>
            </a:r>
          </a:p>
          <a:p>
            <a:pPr marL="0" indent="0">
              <a:lnSpc>
                <a:spcPct val="100000"/>
              </a:lnSpc>
              <a:spcBef>
                <a:spcPts val="0"/>
              </a:spcBef>
              <a:spcAft>
                <a:spcPts val="1200"/>
              </a:spcAft>
              <a:buNone/>
            </a:pPr>
            <a:r>
              <a:rPr lang="en-CA" sz="1400" b="1" dirty="0">
                <a:latin typeface="Proxima Nova" panose="02000506030000020004" pitchFamily="2" charset="0"/>
                <a:cs typeface="Arial"/>
              </a:rPr>
              <a:t>STEP 2: </a:t>
            </a:r>
            <a:r>
              <a:rPr lang="en-US" sz="1400" dirty="0">
                <a:latin typeface="Proxima Nova" panose="02000506030000020004" pitchFamily="2" charset="0"/>
                <a:cs typeface="Arial"/>
              </a:rPr>
              <a:t>Enter your 20-digit Connect access code you have pre-purchased from the bookstore or mheducation.co.uk</a:t>
            </a:r>
          </a:p>
          <a:p>
            <a:pPr marL="0" indent="0">
              <a:lnSpc>
                <a:spcPct val="100000"/>
              </a:lnSpc>
              <a:spcBef>
                <a:spcPts val="0"/>
              </a:spcBef>
              <a:spcAft>
                <a:spcPts val="1200"/>
              </a:spcAft>
              <a:buNone/>
            </a:pPr>
            <a:r>
              <a:rPr lang="en-CA" sz="1400" b="1" dirty="0">
                <a:latin typeface="Proxima Nova" panose="02000506030000020004" pitchFamily="2" charset="0"/>
                <a:cs typeface="Arial"/>
              </a:rPr>
              <a:t>STEP 3: </a:t>
            </a:r>
            <a:r>
              <a:rPr lang="en-US" sz="1400" dirty="0">
                <a:latin typeface="Proxima Nova" panose="02000506030000020004" pitchFamily="2" charset="0"/>
                <a:cs typeface="Arial"/>
              </a:rPr>
              <a:t>If you have not already purchased a Connect access code, you can choose [Buy It] for immediate full access, or get a 14-day FREE TRIAL for limited time access</a:t>
            </a:r>
          </a:p>
          <a:p>
            <a:pPr marL="0" indent="0">
              <a:lnSpc>
                <a:spcPct val="100000"/>
              </a:lnSpc>
              <a:spcBef>
                <a:spcPts val="0"/>
              </a:spcBef>
              <a:spcAft>
                <a:spcPts val="1200"/>
              </a:spcAft>
              <a:buNone/>
            </a:pPr>
            <a:r>
              <a:rPr lang="en-CA" sz="1400" b="1" dirty="0">
                <a:solidFill>
                  <a:schemeClr val="accent1"/>
                </a:solidFill>
                <a:latin typeface="Proxima Nova" panose="02000506030000020004" pitchFamily="2" charset="0"/>
                <a:hlinkClick r:id="rId2">
                  <a:extLst>
                    <a:ext uri="{A12FA001-AC4F-418D-AE19-62706E023703}">
                      <ahyp:hlinkClr xmlns:ahyp="http://schemas.microsoft.com/office/drawing/2018/hyperlinkcolor" val="tx"/>
                    </a:ext>
                  </a:extLst>
                </a:hlinkClick>
              </a:rPr>
              <a:t>Click here for a quick registration tutorial</a:t>
            </a:r>
            <a:endParaRPr lang="en-US" sz="1400" b="1" dirty="0">
              <a:solidFill>
                <a:schemeClr val="accent1"/>
              </a:solidFill>
              <a:latin typeface="Proxima Nova" panose="02000506030000020004" pitchFamily="2" charset="0"/>
            </a:endParaRPr>
          </a:p>
          <a:p>
            <a:pPr marL="0" indent="0">
              <a:lnSpc>
                <a:spcPct val="100000"/>
              </a:lnSpc>
              <a:spcBef>
                <a:spcPts val="0"/>
              </a:spcBef>
              <a:spcAft>
                <a:spcPts val="1200"/>
              </a:spcAft>
              <a:buNone/>
            </a:pPr>
            <a:endParaRPr lang="en-US" sz="1400" dirty="0">
              <a:latin typeface="Proxima Nova" panose="02000506030000020004" pitchFamily="2" charset="0"/>
              <a:cs typeface="Arial"/>
            </a:endParaRPr>
          </a:p>
        </p:txBody>
      </p:sp>
      <p:sp>
        <p:nvSpPr>
          <p:cNvPr id="7" name="Text Placeholder 4">
            <a:extLst>
              <a:ext uri="{FF2B5EF4-FFF2-40B4-BE49-F238E27FC236}">
                <a16:creationId xmlns:a16="http://schemas.microsoft.com/office/drawing/2014/main" id="{A2C27CFF-E5B2-DF4F-AA28-E707746157DB}"/>
              </a:ext>
            </a:extLst>
          </p:cNvPr>
          <p:cNvSpPr txBox="1">
            <a:spLocks/>
          </p:cNvSpPr>
          <p:nvPr/>
        </p:nvSpPr>
        <p:spPr>
          <a:xfrm>
            <a:off x="633873" y="1829993"/>
            <a:ext cx="2337927" cy="546219"/>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Proxima Nova" panose="02000506030000020004" pitchFamily="2" charset="0"/>
              </a:rPr>
              <a:t>with an Access Code</a:t>
            </a:r>
          </a:p>
        </p:txBody>
      </p:sp>
      <p:sp>
        <p:nvSpPr>
          <p:cNvPr id="4" name="Title 3">
            <a:extLst>
              <a:ext uri="{FF2B5EF4-FFF2-40B4-BE49-F238E27FC236}">
                <a16:creationId xmlns:a16="http://schemas.microsoft.com/office/drawing/2014/main" id="{72CF01C2-7FA9-6647-8CD4-F54405EB50D8}"/>
              </a:ext>
            </a:extLst>
          </p:cNvPr>
          <p:cNvSpPr>
            <a:spLocks noGrp="1"/>
          </p:cNvSpPr>
          <p:nvPr>
            <p:ph type="title"/>
          </p:nvPr>
        </p:nvSpPr>
        <p:spPr>
          <a:xfrm>
            <a:off x="633873" y="1233144"/>
            <a:ext cx="3012297" cy="546219"/>
          </a:xfrm>
        </p:spPr>
        <p:txBody>
          <a:bodyPr>
            <a:noAutofit/>
          </a:bodyPr>
          <a:lstStyle/>
          <a:p>
            <a:r>
              <a:rPr lang="en-US" sz="2800">
                <a:latin typeface="Proxima Nova" panose="02000506030000020004" pitchFamily="2" charset="0"/>
              </a:rPr>
              <a:t>How to Register </a:t>
            </a:r>
          </a:p>
        </p:txBody>
      </p:sp>
      <p:sp>
        <p:nvSpPr>
          <p:cNvPr id="2" name="Text Placeholder 1">
            <a:extLst>
              <a:ext uri="{FF2B5EF4-FFF2-40B4-BE49-F238E27FC236}">
                <a16:creationId xmlns:a16="http://schemas.microsoft.com/office/drawing/2014/main" id="{AA68DAC4-D52F-114B-BAC1-5B598C7C8853}"/>
              </a:ext>
            </a:extLst>
          </p:cNvPr>
          <p:cNvSpPr>
            <a:spLocks noGrp="1"/>
          </p:cNvSpPr>
          <p:nvPr>
            <p:ph type="body" sz="quarter" idx="18"/>
          </p:nvPr>
        </p:nvSpPr>
        <p:spPr/>
        <p:txBody>
          <a:bodyPr/>
          <a:lstStyle/>
          <a:p>
            <a:r>
              <a:rPr lang="en-US">
                <a:latin typeface="Proxima Nova" panose="02000506030000020004" pitchFamily="2" charset="0"/>
              </a:rPr>
              <a:t>Registration</a:t>
            </a:r>
          </a:p>
        </p:txBody>
      </p:sp>
      <p:sp>
        <p:nvSpPr>
          <p:cNvPr id="3" name="Footer Placeholder 2">
            <a:extLst>
              <a:ext uri="{FF2B5EF4-FFF2-40B4-BE49-F238E27FC236}">
                <a16:creationId xmlns:a16="http://schemas.microsoft.com/office/drawing/2014/main" id="{2B008CBA-E9B1-7645-AA33-D234F9F70EFB}"/>
              </a:ext>
            </a:extLst>
          </p:cNvPr>
          <p:cNvSpPr>
            <a:spLocks noGrp="1"/>
          </p:cNvSpPr>
          <p:nvPr>
            <p:ph type="ftr" sz="quarter" idx="19"/>
          </p:nvPr>
        </p:nvSpPr>
        <p:spPr/>
        <p:txBody>
          <a:bodyPr/>
          <a:lstStyle/>
          <a:p>
            <a:r>
              <a:rPr lang="en-US">
                <a:latin typeface="Proxima Nova" panose="02000506030000020004" pitchFamily="2" charset="0"/>
              </a:rPr>
              <a:t>Making the Most of Your Course Tools</a:t>
            </a:r>
          </a:p>
        </p:txBody>
      </p:sp>
      <p:sp>
        <p:nvSpPr>
          <p:cNvPr id="9" name="Rectangle 8">
            <a:extLst>
              <a:ext uri="{FF2B5EF4-FFF2-40B4-BE49-F238E27FC236}">
                <a16:creationId xmlns:a16="http://schemas.microsoft.com/office/drawing/2014/main" id="{12D1025E-964B-0C46-B0A0-8DE8068D00B8}"/>
              </a:ext>
              <a:ext uri="{C183D7F6-B498-43B3-948B-1728B52AA6E4}">
                <adec:decorative xmlns:adec="http://schemas.microsoft.com/office/drawing/2017/decorative" val="1"/>
              </a:ext>
            </a:extLst>
          </p:cNvPr>
          <p:cNvSpPr/>
          <p:nvPr/>
        </p:nvSpPr>
        <p:spPr>
          <a:xfrm>
            <a:off x="12260580" y="1493443"/>
            <a:ext cx="2584208" cy="2642139"/>
          </a:xfrm>
          <a:prstGeom prst="rect">
            <a:avLst/>
          </a:prstGeom>
          <a:solidFill>
            <a:srgbClr val="FFE7E7"/>
          </a:solidFill>
          <a:ln w="9525">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Note 2">
            <a:extLst>
              <a:ext uri="{FF2B5EF4-FFF2-40B4-BE49-F238E27FC236}">
                <a16:creationId xmlns:a16="http://schemas.microsoft.com/office/drawing/2014/main" id="{ADD3F0BA-2BE1-884E-B420-7301F475C0C2}"/>
              </a:ext>
              <a:ext uri="{C183D7F6-B498-43B3-948B-1728B52AA6E4}">
                <adec:decorative xmlns:adec="http://schemas.microsoft.com/office/drawing/2017/decorative" val="1"/>
              </a:ext>
            </a:extLst>
          </p:cNvPr>
          <p:cNvSpPr txBox="1">
            <a:spLocks/>
          </p:cNvSpPr>
          <p:nvPr/>
        </p:nvSpPr>
        <p:spPr>
          <a:xfrm>
            <a:off x="12561798" y="2007632"/>
            <a:ext cx="1982684" cy="198247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b="1">
                <a:solidFill>
                  <a:srgbClr val="E21A23"/>
                </a:solidFill>
                <a:latin typeface="Arial" panose="020B0604020202020204" pitchFamily="34" charset="0"/>
                <a:cs typeface="Arial" panose="020B0604020202020204" pitchFamily="34" charset="0"/>
              </a:rPr>
              <a:t>ACTION ITEM, DELETE ONCE FINALIZED</a:t>
            </a:r>
          </a:p>
          <a:p>
            <a:pPr marL="0" indent="0">
              <a:buNone/>
            </a:pPr>
            <a:r>
              <a:rPr lang="en-US" sz="800" b="1">
                <a:solidFill>
                  <a:srgbClr val="E21A23"/>
                </a:solidFill>
                <a:latin typeface="Arial" panose="020B0604020202020204" pitchFamily="34" charset="0"/>
                <a:cs typeface="Arial" panose="020B0604020202020204" pitchFamily="34" charset="0"/>
              </a:rPr>
              <a:t>Edit Connect Course URL</a:t>
            </a:r>
          </a:p>
          <a:p>
            <a:pPr>
              <a:buFont typeface="+mj-lt"/>
              <a:buAutoNum type="arabicPeriod"/>
            </a:pPr>
            <a:r>
              <a:rPr lang="en-US" sz="800">
                <a:solidFill>
                  <a:srgbClr val="E21A23"/>
                </a:solidFill>
                <a:latin typeface="Arial" panose="020B0604020202020204" pitchFamily="34" charset="0"/>
                <a:cs typeface="Arial" panose="020B0604020202020204" pitchFamily="34" charset="0"/>
              </a:rPr>
              <a:t>Right click on text</a:t>
            </a:r>
          </a:p>
          <a:p>
            <a:pPr>
              <a:buFont typeface="+mj-lt"/>
              <a:buAutoNum type="arabicPeriod"/>
            </a:pPr>
            <a:r>
              <a:rPr lang="en-US" sz="800">
                <a:solidFill>
                  <a:srgbClr val="E21A23"/>
                </a:solidFill>
                <a:latin typeface="Arial" panose="020B0604020202020204" pitchFamily="34" charset="0"/>
                <a:cs typeface="Arial" panose="020B0604020202020204" pitchFamily="34" charset="0"/>
              </a:rPr>
              <a:t>Select Hyperlink</a:t>
            </a:r>
          </a:p>
          <a:p>
            <a:pPr>
              <a:buFont typeface="+mj-lt"/>
              <a:buAutoNum type="arabicPeriod"/>
            </a:pPr>
            <a:r>
              <a:rPr lang="en-US" sz="800">
                <a:solidFill>
                  <a:srgbClr val="E21A23"/>
                </a:solidFill>
                <a:latin typeface="Arial" panose="020B0604020202020204" pitchFamily="34" charset="0"/>
                <a:cs typeface="Arial" panose="020B0604020202020204" pitchFamily="34" charset="0"/>
              </a:rPr>
              <a:t>Edit Hyperlink</a:t>
            </a:r>
          </a:p>
          <a:p>
            <a:pPr>
              <a:buFont typeface="+mj-lt"/>
              <a:buAutoNum type="arabicPeriod"/>
            </a:pPr>
            <a:r>
              <a:rPr lang="en-US" sz="800">
                <a:solidFill>
                  <a:srgbClr val="E21A23"/>
                </a:solidFill>
                <a:latin typeface="Arial" panose="020B0604020202020204" pitchFamily="34" charset="0"/>
                <a:cs typeface="Arial" panose="020B0604020202020204" pitchFamily="34" charset="0"/>
              </a:rPr>
              <a:t>Paste Connect Course URL</a:t>
            </a:r>
          </a:p>
          <a:p>
            <a:pPr marL="0" indent="0">
              <a:buNone/>
            </a:pPr>
            <a:endParaRPr lang="en-US" sz="800" b="1">
              <a:solidFill>
                <a:srgbClr val="E21A23"/>
              </a:solidFill>
              <a:latin typeface="Arial" panose="020B0604020202020204" pitchFamily="34" charset="0"/>
              <a:cs typeface="Arial" panose="020B0604020202020204" pitchFamily="34" charset="0"/>
            </a:endParaRPr>
          </a:p>
        </p:txBody>
      </p:sp>
      <p:pic>
        <p:nvPicPr>
          <p:cNvPr id="6" name="Picture 5" descr="Connect purchase option interface. ">
            <a:extLst>
              <a:ext uri="{FF2B5EF4-FFF2-40B4-BE49-F238E27FC236}">
                <a16:creationId xmlns:a16="http://schemas.microsoft.com/office/drawing/2014/main" id="{AA4C039F-9024-F64B-BD49-3240637ABC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73975" y="1493443"/>
            <a:ext cx="6786299" cy="4569941"/>
          </a:xfrm>
          <a:prstGeom prst="rect">
            <a:avLst/>
          </a:prstGeom>
          <a:effectLst>
            <a:outerShdw blurRad="660400" sx="94000" sy="94000" algn="tl" rotWithShape="0">
              <a:schemeClr val="tx1">
                <a:alpha val="10000"/>
              </a:schemeClr>
            </a:outerShdw>
          </a:effectLst>
        </p:spPr>
      </p:pic>
    </p:spTree>
    <p:extLst>
      <p:ext uri="{BB962C8B-B14F-4D97-AF65-F5344CB8AC3E}">
        <p14:creationId xmlns:p14="http://schemas.microsoft.com/office/powerpoint/2010/main" val="332926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nnect Interface showing login screen. ">
            <a:extLst>
              <a:ext uri="{FF2B5EF4-FFF2-40B4-BE49-F238E27FC236}">
                <a16:creationId xmlns:a16="http://schemas.microsoft.com/office/drawing/2014/main" id="{F6D95EB9-0894-9541-AC67-768713977D6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33873" y="2431037"/>
            <a:ext cx="7822435" cy="3637023"/>
          </a:xfrm>
          <a:prstGeom prst="rect">
            <a:avLst/>
          </a:prstGeom>
          <a:effectLst>
            <a:outerShdw blurRad="660400" sx="94000" sy="94000" algn="tl" rotWithShape="0">
              <a:schemeClr val="tx1">
                <a:alpha val="10000"/>
              </a:schemeClr>
            </a:outerShdw>
          </a:effectLst>
        </p:spPr>
      </p:pic>
      <p:pic>
        <p:nvPicPr>
          <p:cNvPr id="10" name="Picture 9">
            <a:hlinkClick r:id="rId3"/>
            <a:extLst>
              <a:ext uri="{FF2B5EF4-FFF2-40B4-BE49-F238E27FC236}">
                <a16:creationId xmlns:a16="http://schemas.microsoft.com/office/drawing/2014/main" id="{CDFCB4AF-D8AB-6E45-B6E2-BA4B7CEFA76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9249" y="3400150"/>
            <a:ext cx="3249292" cy="1827727"/>
          </a:xfrm>
          <a:prstGeom prst="rect">
            <a:avLst/>
          </a:prstGeom>
          <a:effectLst>
            <a:outerShdw blurRad="660400" sx="94000" sy="94000" algn="ctr" rotWithShape="0">
              <a:prstClr val="black">
                <a:alpha val="10000"/>
              </a:prstClr>
            </a:outerShdw>
          </a:effectLst>
        </p:spPr>
      </p:pic>
      <p:pic>
        <p:nvPicPr>
          <p:cNvPr id="11" name="Graphic 10">
            <a:hlinkClick r:id="rId3"/>
            <a:extLst>
              <a:ext uri="{FF2B5EF4-FFF2-40B4-BE49-F238E27FC236}">
                <a16:creationId xmlns:a16="http://schemas.microsoft.com/office/drawing/2014/main" id="{4F72A209-8263-6D4C-A2C4-AD1517C4CE72}"/>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19726" y="3979844"/>
            <a:ext cx="668338" cy="668338"/>
          </a:xfrm>
          <a:prstGeom prst="rect">
            <a:avLst/>
          </a:prstGeom>
        </p:spPr>
      </p:pic>
      <p:sp>
        <p:nvSpPr>
          <p:cNvPr id="12" name="Text Placeholder 5">
            <a:extLst>
              <a:ext uri="{FF2B5EF4-FFF2-40B4-BE49-F238E27FC236}">
                <a16:creationId xmlns:a16="http://schemas.microsoft.com/office/drawing/2014/main" id="{6DDB6FD1-2184-7F40-BB54-0014DC85AF09}"/>
              </a:ext>
            </a:extLst>
          </p:cNvPr>
          <p:cNvSpPr txBox="1">
            <a:spLocks/>
          </p:cNvSpPr>
          <p:nvPr/>
        </p:nvSpPr>
        <p:spPr>
          <a:xfrm>
            <a:off x="7854411" y="5379788"/>
            <a:ext cx="3926027" cy="693286"/>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400" dirty="0">
                <a:latin typeface="Proxima Nova" panose="02000506030000020004" pitchFamily="2" charset="0"/>
                <a:cs typeface="ArumSans Regular"/>
              </a:rPr>
              <a:t>Need more help? </a:t>
            </a:r>
          </a:p>
          <a:p>
            <a:pPr marL="0" indent="0">
              <a:lnSpc>
                <a:spcPct val="100000"/>
              </a:lnSpc>
              <a:spcBef>
                <a:spcPts val="0"/>
              </a:spcBef>
              <a:spcAft>
                <a:spcPts val="600"/>
              </a:spcAft>
              <a:buNone/>
            </a:pPr>
            <a:r>
              <a:rPr lang="en-US" sz="1400" dirty="0">
                <a:solidFill>
                  <a:schemeClr val="accent1"/>
                </a:solidFill>
                <a:latin typeface="Proxima Nova" panose="02000506030000020004" pitchFamily="2" charset="0"/>
                <a:cs typeface="ArumSans Regular"/>
                <a:hlinkClick r:id="rId7">
                  <a:extLst>
                    <a:ext uri="{A12FA001-AC4F-418D-AE19-62706E023703}">
                      <ahyp:hlinkClr xmlns:ahyp="http://schemas.microsoft.com/office/drawing/2018/hyperlinkcolor" val="tx"/>
                    </a:ext>
                  </a:extLst>
                </a:hlinkClick>
              </a:rPr>
              <a:t>Watch the registration tutorial</a:t>
            </a:r>
            <a:r>
              <a:rPr lang="en-US" sz="1400" dirty="0">
                <a:solidFill>
                  <a:schemeClr val="accent1"/>
                </a:solidFill>
                <a:latin typeface="Proxima Nova" panose="02000506030000020004" pitchFamily="2" charset="0"/>
                <a:cs typeface="ArumSans Regular"/>
              </a:rPr>
              <a:t>.</a:t>
            </a:r>
            <a:endParaRPr lang="en-US" sz="1400" dirty="0">
              <a:latin typeface="Proxima Nova" panose="02000506030000020004" pitchFamily="2" charset="0"/>
            </a:endParaRPr>
          </a:p>
        </p:txBody>
      </p:sp>
      <p:sp>
        <p:nvSpPr>
          <p:cNvPr id="8" name="Text Placeholder 5">
            <a:extLst>
              <a:ext uri="{FF2B5EF4-FFF2-40B4-BE49-F238E27FC236}">
                <a16:creationId xmlns:a16="http://schemas.microsoft.com/office/drawing/2014/main" id="{2294EA80-4FC8-8449-A1E7-9278BA82AA91}"/>
              </a:ext>
            </a:extLst>
          </p:cNvPr>
          <p:cNvSpPr txBox="1">
            <a:spLocks/>
          </p:cNvSpPr>
          <p:nvPr/>
        </p:nvSpPr>
        <p:spPr>
          <a:xfrm>
            <a:off x="3689302" y="1131569"/>
            <a:ext cx="7822435" cy="1165861"/>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CA" sz="1400" dirty="0">
                <a:latin typeface="Proxima Nova" panose="02000506030000020004" pitchFamily="2" charset="0"/>
                <a:cs typeface="ArumSans Regular"/>
              </a:rPr>
              <a:t>Follow the steps below to register for Connect with Pre-paid access:</a:t>
            </a:r>
            <a:endParaRPr lang="en-US" sz="1400" dirty="0">
              <a:latin typeface="Proxima Nova" panose="02000506030000020004" pitchFamily="2" charset="0"/>
              <a:cs typeface="ArumSans Regular"/>
            </a:endParaRPr>
          </a:p>
          <a:p>
            <a:pPr marL="0" indent="0">
              <a:lnSpc>
                <a:spcPct val="100000"/>
              </a:lnSpc>
              <a:spcBef>
                <a:spcPts val="0"/>
              </a:spcBef>
              <a:spcAft>
                <a:spcPts val="1200"/>
              </a:spcAft>
              <a:buNone/>
            </a:pPr>
            <a:r>
              <a:rPr lang="en-CA" sz="1400" b="1" dirty="0">
                <a:latin typeface="Proxima Nova" panose="02000506030000020004" pitchFamily="2" charset="0"/>
                <a:cs typeface="Arial"/>
              </a:rPr>
              <a:t>STEP 1: </a:t>
            </a:r>
            <a:r>
              <a:rPr lang="en-US" sz="1400" dirty="0">
                <a:latin typeface="Proxima Nova" panose="02000506030000020004" pitchFamily="2" charset="0"/>
                <a:cs typeface="ArumSans Regular"/>
              </a:rPr>
              <a:t>Visit your instructor’s </a:t>
            </a:r>
            <a:r>
              <a:rPr lang="en-US" sz="1400" dirty="0">
                <a:solidFill>
                  <a:schemeClr val="accent1"/>
                </a:solidFill>
                <a:latin typeface="Proxima Nova" panose="02000506030000020004" pitchFamily="2" charset="0"/>
                <a:cs typeface="ArumSans Regular"/>
              </a:rPr>
              <a:t>Connect Course URL </a:t>
            </a:r>
            <a:r>
              <a:rPr lang="en-US" sz="1400" dirty="0">
                <a:latin typeface="Proxima Nova" panose="02000506030000020004" pitchFamily="2" charset="0"/>
                <a:cs typeface="ArumSans Regular"/>
              </a:rPr>
              <a:t>&amp; sign in or register for a new account.</a:t>
            </a:r>
          </a:p>
        </p:txBody>
      </p:sp>
      <p:sp>
        <p:nvSpPr>
          <p:cNvPr id="7" name="Text Placeholder 4">
            <a:extLst>
              <a:ext uri="{FF2B5EF4-FFF2-40B4-BE49-F238E27FC236}">
                <a16:creationId xmlns:a16="http://schemas.microsoft.com/office/drawing/2014/main" id="{A2C27CFF-E5B2-DF4F-AA28-E707746157DB}"/>
              </a:ext>
            </a:extLst>
          </p:cNvPr>
          <p:cNvSpPr txBox="1">
            <a:spLocks/>
          </p:cNvSpPr>
          <p:nvPr/>
        </p:nvSpPr>
        <p:spPr>
          <a:xfrm>
            <a:off x="633873" y="1616966"/>
            <a:ext cx="2337927" cy="546219"/>
          </a:xfrm>
          <a:prstGeom prst="rect">
            <a:avLst/>
          </a:prstGeom>
        </p:spPr>
        <p:txBody>
          <a:bodyPr>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5pPr>
            <a:lvl6pPr marL="2286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6pPr>
            <a:lvl7pPr marL="29718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7pPr>
            <a:lvl8pPr marL="34290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a:latin typeface="Proxima Nova" panose="02000506030000020004" pitchFamily="2" charset="0"/>
              </a:rPr>
              <a:t>with Prepaid Access</a:t>
            </a:r>
          </a:p>
        </p:txBody>
      </p:sp>
      <p:sp>
        <p:nvSpPr>
          <p:cNvPr id="4" name="Title 3">
            <a:extLst>
              <a:ext uri="{FF2B5EF4-FFF2-40B4-BE49-F238E27FC236}">
                <a16:creationId xmlns:a16="http://schemas.microsoft.com/office/drawing/2014/main" id="{72CF01C2-7FA9-6647-8CD4-F54405EB50D8}"/>
              </a:ext>
            </a:extLst>
          </p:cNvPr>
          <p:cNvSpPr>
            <a:spLocks noGrp="1"/>
          </p:cNvSpPr>
          <p:nvPr>
            <p:ph type="title"/>
          </p:nvPr>
        </p:nvSpPr>
        <p:spPr>
          <a:xfrm>
            <a:off x="633873" y="1020117"/>
            <a:ext cx="3012297" cy="546219"/>
          </a:xfrm>
        </p:spPr>
        <p:txBody>
          <a:bodyPr>
            <a:noAutofit/>
          </a:bodyPr>
          <a:lstStyle/>
          <a:p>
            <a:r>
              <a:rPr lang="en-US" sz="2800">
                <a:latin typeface="Proxima Nova" panose="02000506030000020004" pitchFamily="2" charset="0"/>
              </a:rPr>
              <a:t>How to Register </a:t>
            </a:r>
          </a:p>
        </p:txBody>
      </p:sp>
      <p:sp>
        <p:nvSpPr>
          <p:cNvPr id="2" name="Text Placeholder 1">
            <a:extLst>
              <a:ext uri="{FF2B5EF4-FFF2-40B4-BE49-F238E27FC236}">
                <a16:creationId xmlns:a16="http://schemas.microsoft.com/office/drawing/2014/main" id="{AA68DAC4-D52F-114B-BAC1-5B598C7C8853}"/>
              </a:ext>
            </a:extLst>
          </p:cNvPr>
          <p:cNvSpPr>
            <a:spLocks noGrp="1"/>
          </p:cNvSpPr>
          <p:nvPr>
            <p:ph type="body" sz="quarter" idx="18"/>
          </p:nvPr>
        </p:nvSpPr>
        <p:spPr/>
        <p:txBody>
          <a:bodyPr/>
          <a:lstStyle/>
          <a:p>
            <a:r>
              <a:rPr lang="en-US">
                <a:latin typeface="Proxima Nova" panose="02000506030000020004" pitchFamily="2" charset="0"/>
              </a:rPr>
              <a:t>Registration</a:t>
            </a:r>
          </a:p>
        </p:txBody>
      </p:sp>
      <p:sp>
        <p:nvSpPr>
          <p:cNvPr id="3" name="Footer Placeholder 2">
            <a:extLst>
              <a:ext uri="{FF2B5EF4-FFF2-40B4-BE49-F238E27FC236}">
                <a16:creationId xmlns:a16="http://schemas.microsoft.com/office/drawing/2014/main" id="{2B008CBA-E9B1-7645-AA33-D234F9F70EFB}"/>
              </a:ext>
            </a:extLst>
          </p:cNvPr>
          <p:cNvSpPr>
            <a:spLocks noGrp="1"/>
          </p:cNvSpPr>
          <p:nvPr>
            <p:ph type="ftr" sz="quarter" idx="19"/>
          </p:nvPr>
        </p:nvSpPr>
        <p:spPr/>
        <p:txBody>
          <a:bodyPr/>
          <a:lstStyle/>
          <a:p>
            <a:r>
              <a:rPr lang="en-US">
                <a:latin typeface="Proxima Nova" panose="02000506030000020004" pitchFamily="2" charset="0"/>
              </a:rPr>
              <a:t>Making the Most of Your Course Tools</a:t>
            </a:r>
          </a:p>
        </p:txBody>
      </p:sp>
    </p:spTree>
    <p:extLst>
      <p:ext uri="{BB962C8B-B14F-4D97-AF65-F5344CB8AC3E}">
        <p14:creationId xmlns:p14="http://schemas.microsoft.com/office/powerpoint/2010/main" val="1064062652"/>
      </p:ext>
    </p:extLst>
  </p:cSld>
  <p:clrMapOvr>
    <a:masterClrMapping/>
  </p:clrMapOvr>
</p:sld>
</file>

<file path=ppt/theme/theme1.xml><?xml version="1.0" encoding="utf-8"?>
<a:theme xmlns:a="http://schemas.openxmlformats.org/drawingml/2006/main" name="Cover Slides">
  <a:themeElements>
    <a:clrScheme name="Custom 3">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1.15.2021" id="{36C10A61-1724-4602-BCEF-3D18631FBD58}" vid="{63A5EBD6-30F4-4FE0-AC41-75489143B3C8}"/>
    </a:ext>
  </a:extLst>
</a:theme>
</file>

<file path=ppt/theme/theme2.xml><?xml version="1.0" encoding="utf-8"?>
<a:theme xmlns:a="http://schemas.openxmlformats.org/drawingml/2006/main" name="1_Cover Slides">
  <a:themeElements>
    <a:clrScheme name="Custom 1">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1.15.2021" id="{36C10A61-1724-4602-BCEF-3D18631FBD58}" vid="{E4C73023-2232-4BAD-B702-B1B19CC699FE}"/>
    </a:ext>
  </a:extLst>
</a:theme>
</file>

<file path=ppt/theme/theme3.xml><?xml version="1.0" encoding="utf-8"?>
<a:theme xmlns:a="http://schemas.openxmlformats.org/drawingml/2006/main" name="Master Slide White Header">
  <a:themeElements>
    <a:clrScheme name="Custom 5">
      <a:dk1>
        <a:srgbClr val="333333"/>
      </a:dk1>
      <a:lt1>
        <a:srgbClr val="FFFFFF"/>
      </a:lt1>
      <a:dk2>
        <a:srgbClr val="06235B"/>
      </a:dk2>
      <a:lt2>
        <a:srgbClr val="E5E5E5"/>
      </a:lt2>
      <a:accent1>
        <a:srgbClr val="E21A23"/>
      </a:accent1>
      <a:accent2>
        <a:srgbClr val="FFE7E7"/>
      </a:accent2>
      <a:accent3>
        <a:srgbClr val="440B7F"/>
      </a:accent3>
      <a:accent4>
        <a:srgbClr val="E3B9FC"/>
      </a:accent4>
      <a:accent5>
        <a:srgbClr val="800E14"/>
      </a:accent5>
      <a:accent6>
        <a:srgbClr val="D9E5FC"/>
      </a:accent6>
      <a:hlink>
        <a:srgbClr val="666666"/>
      </a:hlink>
      <a:folHlink>
        <a:srgbClr val="33333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1.15.2021" id="{36C10A61-1724-4602-BCEF-3D18631FBD58}" vid="{998719B8-81E1-401C-B16F-AAC46DC65149}"/>
    </a:ext>
  </a:extLst>
</a:theme>
</file>

<file path=ppt/theme/theme4.xml><?xml version="1.0" encoding="utf-8"?>
<a:theme xmlns:a="http://schemas.openxmlformats.org/drawingml/2006/main" name="Master Slide Gray Header">
  <a:themeElements>
    <a:clrScheme name="Custom 2">
      <a:dk1>
        <a:srgbClr val="333333"/>
      </a:dk1>
      <a:lt1>
        <a:srgbClr val="FFFFFF"/>
      </a:lt1>
      <a:dk2>
        <a:srgbClr val="06235B"/>
      </a:dk2>
      <a:lt2>
        <a:srgbClr val="666666"/>
      </a:lt2>
      <a:accent1>
        <a:srgbClr val="E21A23"/>
      </a:accent1>
      <a:accent2>
        <a:srgbClr val="FFE7E7"/>
      </a:accent2>
      <a:accent3>
        <a:srgbClr val="440B7F"/>
      </a:accent3>
      <a:accent4>
        <a:srgbClr val="E3B9FC"/>
      </a:accent4>
      <a:accent5>
        <a:srgbClr val="06235B"/>
      </a:accent5>
      <a:accent6>
        <a:srgbClr val="D9E5FC"/>
      </a:accent6>
      <a:hlink>
        <a:srgbClr val="666666"/>
      </a:hlink>
      <a:folHlink>
        <a:srgbClr val="3333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cGraw Hill PPT template as of 11.15.2021" id="{36C10A61-1724-4602-BCEF-3D18631FBD58}" vid="{A27ECE6A-52C4-4240-A110-322E83625E8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363B010E315A4882E8FB7C412663CC" ma:contentTypeVersion="4" ma:contentTypeDescription="Create a new document." ma:contentTypeScope="" ma:versionID="eb1232d35ac6966aa6999c43b7c9593d">
  <xsd:schema xmlns:xsd="http://www.w3.org/2001/XMLSchema" xmlns:xs="http://www.w3.org/2001/XMLSchema" xmlns:p="http://schemas.microsoft.com/office/2006/metadata/properties" xmlns:ns2="8c9c1a03-d13d-4c1c-b99e-a9252cf2f54d" xmlns:ns3="cf6f580d-9683-4392-92e5-9f241826da41" targetNamespace="http://schemas.microsoft.com/office/2006/metadata/properties" ma:root="true" ma:fieldsID="e804a56a3142e60912649417f45ee2b4" ns2:_="" ns3:_="">
    <xsd:import namespace="8c9c1a03-d13d-4c1c-b99e-a9252cf2f54d"/>
    <xsd:import namespace="cf6f580d-9683-4392-92e5-9f241826da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c1a03-d13d-4c1c-b99e-a9252cf2f5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6f580d-9683-4392-92e5-9f241826da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f6f580d-9683-4392-92e5-9f241826da41">
      <UserInfo>
        <DisplayName/>
        <AccountId xsi:nil="true"/>
        <AccountType/>
      </UserInfo>
    </SharedWithUsers>
  </documentManagement>
</p:properties>
</file>

<file path=customXml/itemProps1.xml><?xml version="1.0" encoding="utf-8"?>
<ds:datastoreItem xmlns:ds="http://schemas.openxmlformats.org/officeDocument/2006/customXml" ds:itemID="{385E2C6A-D112-475C-BB0F-0DEC6909EC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9c1a03-d13d-4c1c-b99e-a9252cf2f54d"/>
    <ds:schemaRef ds:uri="cf6f580d-9683-4392-92e5-9f241826d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CF8799B-6FAE-4864-B7CC-0F0A5176BB05}">
  <ds:schemaRefs>
    <ds:schemaRef ds:uri="http://schemas.microsoft.com/sharepoint/v3/contenttype/forms"/>
  </ds:schemaRefs>
</ds:datastoreItem>
</file>

<file path=customXml/itemProps3.xml><?xml version="1.0" encoding="utf-8"?>
<ds:datastoreItem xmlns:ds="http://schemas.openxmlformats.org/officeDocument/2006/customXml" ds:itemID="{44FB1409-6A3F-404B-9217-7ED1FD83E38F}">
  <ds:schemaRefs>
    <ds:schemaRef ds:uri="http://purl.org/dc/terms/"/>
    <ds:schemaRef ds:uri="http://schemas.openxmlformats.org/package/2006/metadata/core-properties"/>
    <ds:schemaRef ds:uri="http://www.w3.org/XML/1998/namespace"/>
    <ds:schemaRef ds:uri="http://purl.org/dc/dcmitype/"/>
    <ds:schemaRef ds:uri="http://schemas.microsoft.com/office/2006/documentManagement/types"/>
    <ds:schemaRef ds:uri="1b4d6b1d-f11e-4fed-9c09-e248e0afaeeb"/>
    <ds:schemaRef ds:uri="http://purl.org/dc/elements/1.1/"/>
    <ds:schemaRef ds:uri="http://schemas.microsoft.com/office/2006/metadata/properties"/>
    <ds:schemaRef ds:uri="http://schemas.microsoft.com/office/infopath/2007/PartnerControls"/>
    <ds:schemaRef ds:uri="cf6f580d-9683-4392-92e5-9f241826da41"/>
  </ds:schemaRefs>
</ds:datastoreItem>
</file>

<file path=docProps/app.xml><?xml version="1.0" encoding="utf-8"?>
<Properties xmlns="http://schemas.openxmlformats.org/officeDocument/2006/extended-properties" xmlns:vt="http://schemas.openxmlformats.org/officeDocument/2006/docPropsVTypes">
  <Template>Cover Slides</Template>
  <TotalTime>47</TotalTime>
  <Words>1264</Words>
  <Application>Microsoft Office PowerPoint</Application>
  <PresentationFormat>Widescreen</PresentationFormat>
  <Paragraphs>162</Paragraphs>
  <Slides>13</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 Black</vt:lpstr>
      <vt:lpstr>Arial</vt:lpstr>
      <vt:lpstr>Calibri</vt:lpstr>
      <vt:lpstr>Proxima Nova</vt:lpstr>
      <vt:lpstr>Cover Slides</vt:lpstr>
      <vt:lpstr>1_Cover Slides</vt:lpstr>
      <vt:lpstr>Master Slide White Header</vt:lpstr>
      <vt:lpstr>Master Slide Gray Header</vt:lpstr>
      <vt:lpstr>Making the Most of Your Course Tools</vt:lpstr>
      <vt:lpstr>About Your Course</vt:lpstr>
      <vt:lpstr>Why Connect?</vt:lpstr>
      <vt:lpstr>Remote Proctoring</vt:lpstr>
      <vt:lpstr>Personalized Learning</vt:lpstr>
      <vt:lpstr>ReadAnywhere App</vt:lpstr>
      <vt:lpstr>Purchase Options</vt:lpstr>
      <vt:lpstr>How to Register </vt:lpstr>
      <vt:lpstr>How to Register </vt:lpstr>
      <vt:lpstr>Best Practices</vt:lpstr>
      <vt:lpstr>Office Hours</vt:lpstr>
      <vt:lpstr>Accessibility &amp; Support</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Most of Your Course Tools</dc:title>
  <dc:subject/>
  <dc:creator>Coulter, James</dc:creator>
  <cp:keywords/>
  <dc:description/>
  <cp:lastModifiedBy>Letellier, Ros</cp:lastModifiedBy>
  <cp:revision>7</cp:revision>
  <dcterms:created xsi:type="dcterms:W3CDTF">2021-11-17T19:28:01Z</dcterms:created>
  <dcterms:modified xsi:type="dcterms:W3CDTF">2023-07-20T16:12:15Z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0x0101007F363B010E315A4882E8FB7C412663CC</vt:lpwstr>
  </property>
  <property fmtid="{D5CDD505-2E9C-101B-9397-08002B2CF9AE}" pid="3" name="Order">
    <vt:r8>406100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