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6" r:id="rId7"/>
  </p:sldMasterIdLst>
  <p:notesMasterIdLst>
    <p:notesMasterId r:id="rId37"/>
  </p:notesMasterIdLst>
  <p:sldIdLst>
    <p:sldId id="368" r:id="rId8"/>
    <p:sldId id="309" r:id="rId9"/>
    <p:sldId id="414" r:id="rId10"/>
    <p:sldId id="284" r:id="rId11"/>
    <p:sldId id="375" r:id="rId12"/>
    <p:sldId id="349" r:id="rId13"/>
    <p:sldId id="969" r:id="rId14"/>
    <p:sldId id="960" r:id="rId15"/>
    <p:sldId id="981" r:id="rId16"/>
    <p:sldId id="983" r:id="rId17"/>
    <p:sldId id="1000" r:id="rId18"/>
    <p:sldId id="984" r:id="rId19"/>
    <p:sldId id="992" r:id="rId20"/>
    <p:sldId id="987" r:id="rId21"/>
    <p:sldId id="993" r:id="rId22"/>
    <p:sldId id="994" r:id="rId23"/>
    <p:sldId id="985" r:id="rId24"/>
    <p:sldId id="967" r:id="rId25"/>
    <p:sldId id="991" r:id="rId26"/>
    <p:sldId id="986" r:id="rId27"/>
    <p:sldId id="989" r:id="rId28"/>
    <p:sldId id="995" r:id="rId29"/>
    <p:sldId id="998" r:id="rId30"/>
    <p:sldId id="996" r:id="rId31"/>
    <p:sldId id="988" r:id="rId32"/>
    <p:sldId id="999" r:id="rId33"/>
    <p:sldId id="997" r:id="rId34"/>
    <p:sldId id="1003" r:id="rId35"/>
    <p:sldId id="9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048A"/>
    <a:srgbClr val="4206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noFill/>
            <a:ln w="19050">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Manufacturing</c:v>
                </c:pt>
                <c:pt idx="1">
                  <c:v>Supply Chain Management</c:v>
                </c:pt>
                <c:pt idx="2">
                  <c:v>HR</c:v>
                </c:pt>
                <c:pt idx="3">
                  <c:v>Strategy and Corporate Finance</c:v>
                </c:pt>
                <c:pt idx="4">
                  <c:v>Risk</c:v>
                </c:pt>
                <c:pt idx="5">
                  <c:v>Service Operations</c:v>
                </c:pt>
                <c:pt idx="6">
                  <c:v>Product and/or Service Development</c:v>
                </c:pt>
                <c:pt idx="7">
                  <c:v>Marketing and Sales</c:v>
                </c:pt>
              </c:strCache>
            </c:strRef>
          </c:cat>
          <c:val>
            <c:numRef>
              <c:f>Sheet1!$B$2:$B$9</c:f>
              <c:numCache>
                <c:formatCode>0%</c:formatCode>
                <c:ptCount val="8"/>
                <c:pt idx="0">
                  <c:v>0.02</c:v>
                </c:pt>
                <c:pt idx="1">
                  <c:v>0.03</c:v>
                </c:pt>
                <c:pt idx="2">
                  <c:v>0.03</c:v>
                </c:pt>
                <c:pt idx="3">
                  <c:v>0.04</c:v>
                </c:pt>
                <c:pt idx="4">
                  <c:v>0.04</c:v>
                </c:pt>
                <c:pt idx="5">
                  <c:v>0.1</c:v>
                </c:pt>
                <c:pt idx="6">
                  <c:v>0.13</c:v>
                </c:pt>
                <c:pt idx="7">
                  <c:v>0.14000000000000001</c:v>
                </c:pt>
              </c:numCache>
            </c:numRef>
          </c:val>
          <c:extLst>
            <c:ext xmlns:c16="http://schemas.microsoft.com/office/drawing/2014/chart" uri="{C3380CC4-5D6E-409C-BE32-E72D297353CC}">
              <c16:uniqueId val="{00000000-E87C-4FA2-92B4-D4DB1AB25EFC}"/>
            </c:ext>
          </c:extLst>
        </c:ser>
        <c:dLbls>
          <c:showLegendKey val="0"/>
          <c:showVal val="0"/>
          <c:showCatName val="0"/>
          <c:showSerName val="0"/>
          <c:showPercent val="0"/>
          <c:showBubbleSize val="0"/>
        </c:dLbls>
        <c:gapWidth val="150"/>
        <c:axId val="1655534895"/>
        <c:axId val="1711038687"/>
      </c:barChart>
      <c:valAx>
        <c:axId val="1711038687"/>
        <c:scaling>
          <c:orientation val="minMax"/>
        </c:scaling>
        <c:delete val="1"/>
        <c:axPos val="b"/>
        <c:numFmt formatCode="0%" sourceLinked="1"/>
        <c:majorTickMark val="out"/>
        <c:minorTickMark val="none"/>
        <c:tickLblPos val="nextTo"/>
        <c:crossAx val="1655534895"/>
        <c:crosses val="autoZero"/>
        <c:crossBetween val="between"/>
      </c:valAx>
      <c:catAx>
        <c:axId val="1655534895"/>
        <c:scaling>
          <c:orientation val="minMax"/>
        </c:scaling>
        <c:delete val="0"/>
        <c:axPos val="l"/>
        <c:numFmt formatCode="General" sourceLinked="1"/>
        <c:majorTickMark val="none"/>
        <c:minorTickMark val="none"/>
        <c:tickLblPos val="nextTo"/>
        <c:spPr>
          <a:noFill/>
          <a:ln w="19050"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crossAx val="171103868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56DD9-78FA-40BF-95C7-EF53F22F74FE}" type="doc">
      <dgm:prSet loTypeId="urn:microsoft.com/office/officeart/2016/7/layout/LinearBlockProcessNumbered" loCatId="process" qsTypeId="urn:microsoft.com/office/officeart/2005/8/quickstyle/simple5" qsCatId="simple" csTypeId="urn:microsoft.com/office/officeart/2005/8/colors/colorful5" csCatId="colorful" phldr="1"/>
      <dgm:spPr/>
      <dgm:t>
        <a:bodyPr/>
        <a:lstStyle/>
        <a:p>
          <a:endParaRPr lang="en-US"/>
        </a:p>
      </dgm:t>
    </dgm:pt>
    <dgm:pt modelId="{4AE54E4B-BD16-43E2-B394-C3388325178F}">
      <dgm:prSet/>
      <dgm:spPr/>
      <dgm:t>
        <a:bodyPr/>
        <a:lstStyle/>
        <a:p>
          <a:r>
            <a:rPr lang="en-US" dirty="0"/>
            <a:t>The concept of feeling economy</a:t>
          </a:r>
        </a:p>
      </dgm:t>
    </dgm:pt>
    <dgm:pt modelId="{AD4F5248-CF76-4169-8575-3C2E9593E47D}" type="parTrans" cxnId="{1B8B86A0-FB37-4021-AA7E-48209B6A52ED}">
      <dgm:prSet/>
      <dgm:spPr/>
      <dgm:t>
        <a:bodyPr/>
        <a:lstStyle/>
        <a:p>
          <a:endParaRPr lang="en-US"/>
        </a:p>
      </dgm:t>
    </dgm:pt>
    <dgm:pt modelId="{CB9367F6-87E9-4FEF-800D-6CA1987A7ED0}" type="sibTrans" cxnId="{1B8B86A0-FB37-4021-AA7E-48209B6A52ED}">
      <dgm:prSet phldrT="01" phldr="0"/>
      <dgm:spPr/>
      <dgm:t>
        <a:bodyPr/>
        <a:lstStyle/>
        <a:p>
          <a:r>
            <a:rPr lang="en-US" dirty="0"/>
            <a:t>01</a:t>
          </a:r>
        </a:p>
      </dgm:t>
    </dgm:pt>
    <dgm:pt modelId="{2AFACE84-51B6-4A3B-8EF7-2D9588662DA5}">
      <dgm:prSet/>
      <dgm:spPr/>
      <dgm:t>
        <a:bodyPr/>
        <a:lstStyle/>
        <a:p>
          <a:r>
            <a:rPr lang="en-US" dirty="0"/>
            <a:t>The current landscape of AI</a:t>
          </a:r>
        </a:p>
      </dgm:t>
    </dgm:pt>
    <dgm:pt modelId="{C074445D-4FAD-4A10-8AFE-8ACADC8D4712}" type="parTrans" cxnId="{F14AAD90-FF17-41C5-9650-8809CFA3FCA2}">
      <dgm:prSet/>
      <dgm:spPr/>
      <dgm:t>
        <a:bodyPr/>
        <a:lstStyle/>
        <a:p>
          <a:endParaRPr lang="en-US"/>
        </a:p>
      </dgm:t>
    </dgm:pt>
    <dgm:pt modelId="{93D06456-89E6-4073-B1D2-4C063512FE2F}" type="sibTrans" cxnId="{F14AAD90-FF17-41C5-9650-8809CFA3FCA2}">
      <dgm:prSet phldrT="02" phldr="0"/>
      <dgm:spPr/>
      <dgm:t>
        <a:bodyPr/>
        <a:lstStyle/>
        <a:p>
          <a:r>
            <a:rPr lang="en-US" dirty="0"/>
            <a:t>02</a:t>
          </a:r>
        </a:p>
      </dgm:t>
    </dgm:pt>
    <dgm:pt modelId="{881643E5-AA33-4A80-AD8C-69DE820A051C}">
      <dgm:prSet/>
      <dgm:spPr/>
      <dgm:t>
        <a:bodyPr/>
        <a:lstStyle/>
        <a:p>
          <a:r>
            <a:rPr lang="en-US" dirty="0"/>
            <a:t>The future of relationship-selling jobs </a:t>
          </a:r>
        </a:p>
      </dgm:t>
    </dgm:pt>
    <dgm:pt modelId="{C6DB65A4-F480-48AF-B02B-34FCAA955AB9}" type="parTrans" cxnId="{C9914F95-3D2F-4F6C-A700-8EE56CD60033}">
      <dgm:prSet/>
      <dgm:spPr/>
      <dgm:t>
        <a:bodyPr/>
        <a:lstStyle/>
        <a:p>
          <a:endParaRPr lang="en-US"/>
        </a:p>
      </dgm:t>
    </dgm:pt>
    <dgm:pt modelId="{18232174-D8A0-40E6-861A-F013AD5C4548}" type="sibTrans" cxnId="{C9914F95-3D2F-4F6C-A700-8EE56CD60033}">
      <dgm:prSet phldrT="03" phldr="0"/>
      <dgm:spPr/>
      <dgm:t>
        <a:bodyPr/>
        <a:lstStyle/>
        <a:p>
          <a:r>
            <a:rPr lang="en-US" dirty="0"/>
            <a:t>03</a:t>
          </a:r>
        </a:p>
      </dgm:t>
    </dgm:pt>
    <dgm:pt modelId="{E998CBB2-C273-4D15-94B9-7C8001966954}" type="pres">
      <dgm:prSet presAssocID="{CF956DD9-78FA-40BF-95C7-EF53F22F74FE}" presName="Name0" presStyleCnt="0">
        <dgm:presLayoutVars>
          <dgm:animLvl val="lvl"/>
          <dgm:resizeHandles val="exact"/>
        </dgm:presLayoutVars>
      </dgm:prSet>
      <dgm:spPr/>
    </dgm:pt>
    <dgm:pt modelId="{1264F057-F8A1-43CF-A5BD-216F093F7505}" type="pres">
      <dgm:prSet presAssocID="{4AE54E4B-BD16-43E2-B394-C3388325178F}" presName="compositeNode" presStyleCnt="0">
        <dgm:presLayoutVars>
          <dgm:bulletEnabled val="1"/>
        </dgm:presLayoutVars>
      </dgm:prSet>
      <dgm:spPr/>
    </dgm:pt>
    <dgm:pt modelId="{C33043DD-658C-473E-9A37-52C3124AA52D}" type="pres">
      <dgm:prSet presAssocID="{4AE54E4B-BD16-43E2-B394-C3388325178F}" presName="bgRect" presStyleLbl="alignNode1" presStyleIdx="0" presStyleCnt="3"/>
      <dgm:spPr/>
    </dgm:pt>
    <dgm:pt modelId="{3ACE0EBA-05A4-4453-B6F2-A94943C4F3AB}" type="pres">
      <dgm:prSet presAssocID="{CB9367F6-87E9-4FEF-800D-6CA1987A7ED0}" presName="sibTransNodeRect" presStyleLbl="alignNode1" presStyleIdx="0" presStyleCnt="3">
        <dgm:presLayoutVars>
          <dgm:chMax val="0"/>
          <dgm:bulletEnabled val="1"/>
        </dgm:presLayoutVars>
      </dgm:prSet>
      <dgm:spPr/>
    </dgm:pt>
    <dgm:pt modelId="{366E166A-0B61-4ADC-B01B-4CAFC1C7BED0}" type="pres">
      <dgm:prSet presAssocID="{4AE54E4B-BD16-43E2-B394-C3388325178F}" presName="nodeRect" presStyleLbl="alignNode1" presStyleIdx="0" presStyleCnt="3">
        <dgm:presLayoutVars>
          <dgm:bulletEnabled val="1"/>
        </dgm:presLayoutVars>
      </dgm:prSet>
      <dgm:spPr/>
    </dgm:pt>
    <dgm:pt modelId="{99FFFDE6-F5F7-4FA3-8DB4-ED4C3D18B05D}" type="pres">
      <dgm:prSet presAssocID="{CB9367F6-87E9-4FEF-800D-6CA1987A7ED0}" presName="sibTrans" presStyleCnt="0"/>
      <dgm:spPr/>
    </dgm:pt>
    <dgm:pt modelId="{649675B9-CABB-43A0-AF86-60971E34D197}" type="pres">
      <dgm:prSet presAssocID="{2AFACE84-51B6-4A3B-8EF7-2D9588662DA5}" presName="compositeNode" presStyleCnt="0">
        <dgm:presLayoutVars>
          <dgm:bulletEnabled val="1"/>
        </dgm:presLayoutVars>
      </dgm:prSet>
      <dgm:spPr/>
    </dgm:pt>
    <dgm:pt modelId="{7DA26FD6-6AB5-450D-A6F7-731A98B9E557}" type="pres">
      <dgm:prSet presAssocID="{2AFACE84-51B6-4A3B-8EF7-2D9588662DA5}" presName="bgRect" presStyleLbl="alignNode1" presStyleIdx="1" presStyleCnt="3"/>
      <dgm:spPr/>
    </dgm:pt>
    <dgm:pt modelId="{50825E53-BE26-4B17-8B67-35B3A6EA59E3}" type="pres">
      <dgm:prSet presAssocID="{93D06456-89E6-4073-B1D2-4C063512FE2F}" presName="sibTransNodeRect" presStyleLbl="alignNode1" presStyleIdx="1" presStyleCnt="3">
        <dgm:presLayoutVars>
          <dgm:chMax val="0"/>
          <dgm:bulletEnabled val="1"/>
        </dgm:presLayoutVars>
      </dgm:prSet>
      <dgm:spPr/>
    </dgm:pt>
    <dgm:pt modelId="{C27BF6D0-725E-4259-ABB2-C72C8483D250}" type="pres">
      <dgm:prSet presAssocID="{2AFACE84-51B6-4A3B-8EF7-2D9588662DA5}" presName="nodeRect" presStyleLbl="alignNode1" presStyleIdx="1" presStyleCnt="3">
        <dgm:presLayoutVars>
          <dgm:bulletEnabled val="1"/>
        </dgm:presLayoutVars>
      </dgm:prSet>
      <dgm:spPr/>
    </dgm:pt>
    <dgm:pt modelId="{624A48E5-3431-43B8-933B-AB352E7B0F49}" type="pres">
      <dgm:prSet presAssocID="{93D06456-89E6-4073-B1D2-4C063512FE2F}" presName="sibTrans" presStyleCnt="0"/>
      <dgm:spPr/>
    </dgm:pt>
    <dgm:pt modelId="{4D448FB9-BF68-4E25-9361-40B657323195}" type="pres">
      <dgm:prSet presAssocID="{881643E5-AA33-4A80-AD8C-69DE820A051C}" presName="compositeNode" presStyleCnt="0">
        <dgm:presLayoutVars>
          <dgm:bulletEnabled val="1"/>
        </dgm:presLayoutVars>
      </dgm:prSet>
      <dgm:spPr/>
    </dgm:pt>
    <dgm:pt modelId="{0372B808-E8B1-4788-944A-A600AE17DFA1}" type="pres">
      <dgm:prSet presAssocID="{881643E5-AA33-4A80-AD8C-69DE820A051C}" presName="bgRect" presStyleLbl="alignNode1" presStyleIdx="2" presStyleCnt="3"/>
      <dgm:spPr/>
    </dgm:pt>
    <dgm:pt modelId="{2DD59964-FE06-4780-8620-597F7B110C85}" type="pres">
      <dgm:prSet presAssocID="{18232174-D8A0-40E6-861A-F013AD5C4548}" presName="sibTransNodeRect" presStyleLbl="alignNode1" presStyleIdx="2" presStyleCnt="3">
        <dgm:presLayoutVars>
          <dgm:chMax val="0"/>
          <dgm:bulletEnabled val="1"/>
        </dgm:presLayoutVars>
      </dgm:prSet>
      <dgm:spPr/>
    </dgm:pt>
    <dgm:pt modelId="{641D2913-7499-4A5A-8BEA-7AEC0EE73574}" type="pres">
      <dgm:prSet presAssocID="{881643E5-AA33-4A80-AD8C-69DE820A051C}" presName="nodeRect" presStyleLbl="alignNode1" presStyleIdx="2" presStyleCnt="3">
        <dgm:presLayoutVars>
          <dgm:bulletEnabled val="1"/>
        </dgm:presLayoutVars>
      </dgm:prSet>
      <dgm:spPr/>
    </dgm:pt>
  </dgm:ptLst>
  <dgm:cxnLst>
    <dgm:cxn modelId="{D2D89B3C-A956-4596-B1DE-B8E8C27A3C08}" type="presOf" srcId="{2AFACE84-51B6-4A3B-8EF7-2D9588662DA5}" destId="{C27BF6D0-725E-4259-ABB2-C72C8483D250}" srcOrd="1" destOrd="0" presId="urn:microsoft.com/office/officeart/2016/7/layout/LinearBlockProcessNumbered"/>
    <dgm:cxn modelId="{B8EC1342-F88A-4783-92D1-75BC377DA115}" type="presOf" srcId="{4AE54E4B-BD16-43E2-B394-C3388325178F}" destId="{C33043DD-658C-473E-9A37-52C3124AA52D}" srcOrd="0" destOrd="0" presId="urn:microsoft.com/office/officeart/2016/7/layout/LinearBlockProcessNumbered"/>
    <dgm:cxn modelId="{FEBD4F66-167E-4630-83A3-E02BA8530E72}" type="presOf" srcId="{CF956DD9-78FA-40BF-95C7-EF53F22F74FE}" destId="{E998CBB2-C273-4D15-94B9-7C8001966954}" srcOrd="0" destOrd="0" presId="urn:microsoft.com/office/officeart/2016/7/layout/LinearBlockProcessNumbered"/>
    <dgm:cxn modelId="{E194DE87-3AE5-4A74-87B5-41BFB01A2030}" type="presOf" srcId="{2AFACE84-51B6-4A3B-8EF7-2D9588662DA5}" destId="{7DA26FD6-6AB5-450D-A6F7-731A98B9E557}" srcOrd="0" destOrd="0" presId="urn:microsoft.com/office/officeart/2016/7/layout/LinearBlockProcessNumbered"/>
    <dgm:cxn modelId="{342D2689-B440-48CB-AB3C-9E5FA0BFE2D8}" type="presOf" srcId="{93D06456-89E6-4073-B1D2-4C063512FE2F}" destId="{50825E53-BE26-4B17-8B67-35B3A6EA59E3}" srcOrd="0" destOrd="0" presId="urn:microsoft.com/office/officeart/2016/7/layout/LinearBlockProcessNumbered"/>
    <dgm:cxn modelId="{F14AAD90-FF17-41C5-9650-8809CFA3FCA2}" srcId="{CF956DD9-78FA-40BF-95C7-EF53F22F74FE}" destId="{2AFACE84-51B6-4A3B-8EF7-2D9588662DA5}" srcOrd="1" destOrd="0" parTransId="{C074445D-4FAD-4A10-8AFE-8ACADC8D4712}" sibTransId="{93D06456-89E6-4073-B1D2-4C063512FE2F}"/>
    <dgm:cxn modelId="{C9914F95-3D2F-4F6C-A700-8EE56CD60033}" srcId="{CF956DD9-78FA-40BF-95C7-EF53F22F74FE}" destId="{881643E5-AA33-4A80-AD8C-69DE820A051C}" srcOrd="2" destOrd="0" parTransId="{C6DB65A4-F480-48AF-B02B-34FCAA955AB9}" sibTransId="{18232174-D8A0-40E6-861A-F013AD5C4548}"/>
    <dgm:cxn modelId="{A14BF89B-33E1-4751-BCE3-63FC6AA8F003}" type="presOf" srcId="{18232174-D8A0-40E6-861A-F013AD5C4548}" destId="{2DD59964-FE06-4780-8620-597F7B110C85}" srcOrd="0" destOrd="0" presId="urn:microsoft.com/office/officeart/2016/7/layout/LinearBlockProcessNumbered"/>
    <dgm:cxn modelId="{1B8B86A0-FB37-4021-AA7E-48209B6A52ED}" srcId="{CF956DD9-78FA-40BF-95C7-EF53F22F74FE}" destId="{4AE54E4B-BD16-43E2-B394-C3388325178F}" srcOrd="0" destOrd="0" parTransId="{AD4F5248-CF76-4169-8575-3C2E9593E47D}" sibTransId="{CB9367F6-87E9-4FEF-800D-6CA1987A7ED0}"/>
    <dgm:cxn modelId="{EEB848A3-489D-45CC-BEF3-0F0BE58BC6FA}" type="presOf" srcId="{881643E5-AA33-4A80-AD8C-69DE820A051C}" destId="{0372B808-E8B1-4788-944A-A600AE17DFA1}" srcOrd="0" destOrd="0" presId="urn:microsoft.com/office/officeart/2016/7/layout/LinearBlockProcessNumbered"/>
    <dgm:cxn modelId="{359426B7-4454-4BF0-B1E5-D5D82ED85C45}" type="presOf" srcId="{4AE54E4B-BD16-43E2-B394-C3388325178F}" destId="{366E166A-0B61-4ADC-B01B-4CAFC1C7BED0}" srcOrd="1" destOrd="0" presId="urn:microsoft.com/office/officeart/2016/7/layout/LinearBlockProcessNumbered"/>
    <dgm:cxn modelId="{785714D4-55AF-4E83-864F-20C6BE259939}" type="presOf" srcId="{881643E5-AA33-4A80-AD8C-69DE820A051C}" destId="{641D2913-7499-4A5A-8BEA-7AEC0EE73574}" srcOrd="1" destOrd="0" presId="urn:microsoft.com/office/officeart/2016/7/layout/LinearBlockProcessNumbered"/>
    <dgm:cxn modelId="{30F599D8-2F4F-479A-8CD9-E2DBE23ECE08}" type="presOf" srcId="{CB9367F6-87E9-4FEF-800D-6CA1987A7ED0}" destId="{3ACE0EBA-05A4-4453-B6F2-A94943C4F3AB}" srcOrd="0" destOrd="0" presId="urn:microsoft.com/office/officeart/2016/7/layout/LinearBlockProcessNumbered"/>
    <dgm:cxn modelId="{5E7C0CF2-26BB-45A4-88A1-B5DD1511A021}" type="presParOf" srcId="{E998CBB2-C273-4D15-94B9-7C8001966954}" destId="{1264F057-F8A1-43CF-A5BD-216F093F7505}" srcOrd="0" destOrd="0" presId="urn:microsoft.com/office/officeart/2016/7/layout/LinearBlockProcessNumbered"/>
    <dgm:cxn modelId="{E2529D36-9732-4230-8198-4E7263662C82}" type="presParOf" srcId="{1264F057-F8A1-43CF-A5BD-216F093F7505}" destId="{C33043DD-658C-473E-9A37-52C3124AA52D}" srcOrd="0" destOrd="0" presId="urn:microsoft.com/office/officeart/2016/7/layout/LinearBlockProcessNumbered"/>
    <dgm:cxn modelId="{B5F60B8C-401A-49C5-B426-EA603856C88C}" type="presParOf" srcId="{1264F057-F8A1-43CF-A5BD-216F093F7505}" destId="{3ACE0EBA-05A4-4453-B6F2-A94943C4F3AB}" srcOrd="1" destOrd="0" presId="urn:microsoft.com/office/officeart/2016/7/layout/LinearBlockProcessNumbered"/>
    <dgm:cxn modelId="{E3E88B7B-E845-4B2B-B4CB-07CBEE101995}" type="presParOf" srcId="{1264F057-F8A1-43CF-A5BD-216F093F7505}" destId="{366E166A-0B61-4ADC-B01B-4CAFC1C7BED0}" srcOrd="2" destOrd="0" presId="urn:microsoft.com/office/officeart/2016/7/layout/LinearBlockProcessNumbered"/>
    <dgm:cxn modelId="{D2821C85-4EC3-4312-9FBE-DCE8AB3DF7F5}" type="presParOf" srcId="{E998CBB2-C273-4D15-94B9-7C8001966954}" destId="{99FFFDE6-F5F7-4FA3-8DB4-ED4C3D18B05D}" srcOrd="1" destOrd="0" presId="urn:microsoft.com/office/officeart/2016/7/layout/LinearBlockProcessNumbered"/>
    <dgm:cxn modelId="{B2DDD571-3CAF-484D-9D42-0E812C1C3F9A}" type="presParOf" srcId="{E998CBB2-C273-4D15-94B9-7C8001966954}" destId="{649675B9-CABB-43A0-AF86-60971E34D197}" srcOrd="2" destOrd="0" presId="urn:microsoft.com/office/officeart/2016/7/layout/LinearBlockProcessNumbered"/>
    <dgm:cxn modelId="{90B25F64-4296-42BA-8086-276C3771683A}" type="presParOf" srcId="{649675B9-CABB-43A0-AF86-60971E34D197}" destId="{7DA26FD6-6AB5-450D-A6F7-731A98B9E557}" srcOrd="0" destOrd="0" presId="urn:microsoft.com/office/officeart/2016/7/layout/LinearBlockProcessNumbered"/>
    <dgm:cxn modelId="{09C06A65-06E1-464F-AFC3-2D405F7D753B}" type="presParOf" srcId="{649675B9-CABB-43A0-AF86-60971E34D197}" destId="{50825E53-BE26-4B17-8B67-35B3A6EA59E3}" srcOrd="1" destOrd="0" presId="urn:microsoft.com/office/officeart/2016/7/layout/LinearBlockProcessNumbered"/>
    <dgm:cxn modelId="{272CCC96-6668-4A70-A6F5-F88874AF9288}" type="presParOf" srcId="{649675B9-CABB-43A0-AF86-60971E34D197}" destId="{C27BF6D0-725E-4259-ABB2-C72C8483D250}" srcOrd="2" destOrd="0" presId="urn:microsoft.com/office/officeart/2016/7/layout/LinearBlockProcessNumbered"/>
    <dgm:cxn modelId="{D9592D83-84D3-4368-84D4-1BBD5E8B6D84}" type="presParOf" srcId="{E998CBB2-C273-4D15-94B9-7C8001966954}" destId="{624A48E5-3431-43B8-933B-AB352E7B0F49}" srcOrd="3" destOrd="0" presId="urn:microsoft.com/office/officeart/2016/7/layout/LinearBlockProcessNumbered"/>
    <dgm:cxn modelId="{CCC7D69C-F82B-420D-A23E-32C0DF90DACC}" type="presParOf" srcId="{E998CBB2-C273-4D15-94B9-7C8001966954}" destId="{4D448FB9-BF68-4E25-9361-40B657323195}" srcOrd="4" destOrd="0" presId="urn:microsoft.com/office/officeart/2016/7/layout/LinearBlockProcessNumbered"/>
    <dgm:cxn modelId="{32FE5E26-3543-40D5-9977-052192F746E2}" type="presParOf" srcId="{4D448FB9-BF68-4E25-9361-40B657323195}" destId="{0372B808-E8B1-4788-944A-A600AE17DFA1}" srcOrd="0" destOrd="0" presId="urn:microsoft.com/office/officeart/2016/7/layout/LinearBlockProcessNumbered"/>
    <dgm:cxn modelId="{5AD5FF9D-D3BF-49AB-BB01-6665226E879C}" type="presParOf" srcId="{4D448FB9-BF68-4E25-9361-40B657323195}" destId="{2DD59964-FE06-4780-8620-597F7B110C85}" srcOrd="1" destOrd="0" presId="urn:microsoft.com/office/officeart/2016/7/layout/LinearBlockProcessNumbered"/>
    <dgm:cxn modelId="{DD55EAD7-2DF1-44D3-9C41-ADA7DFC5FB04}" type="presParOf" srcId="{4D448FB9-BF68-4E25-9361-40B657323195}" destId="{641D2913-7499-4A5A-8BEA-7AEC0EE73574}"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691FB8-2A97-465D-A27D-610F0473A5FC}" type="doc">
      <dgm:prSet loTypeId="urn:microsoft.com/office/officeart/2008/layout/LinedList" loCatId="list" qsTypeId="urn:microsoft.com/office/officeart/2005/8/quickstyle/simple5" qsCatId="simple" csTypeId="urn:microsoft.com/office/officeart/2005/8/colors/colorful5" csCatId="colorful"/>
      <dgm:spPr/>
      <dgm:t>
        <a:bodyPr/>
        <a:lstStyle/>
        <a:p>
          <a:endParaRPr lang="en-US"/>
        </a:p>
      </dgm:t>
    </dgm:pt>
    <dgm:pt modelId="{F56CCFD8-41E3-40C0-B213-6BDE6A7FEEAE}">
      <dgm:prSet/>
      <dgm:spPr/>
      <dgm:t>
        <a:bodyPr/>
        <a:lstStyle/>
        <a:p>
          <a:r>
            <a:rPr lang="en-US" i="0" baseline="0" dirty="0"/>
            <a:t>Mechanical Economy</a:t>
          </a:r>
          <a:endParaRPr lang="en-US" dirty="0"/>
        </a:p>
      </dgm:t>
    </dgm:pt>
    <dgm:pt modelId="{9E999E32-D464-4A07-8221-14C5E870C563}" type="parTrans" cxnId="{662D0FE0-EBDD-491D-9C9D-4F1C01C27E30}">
      <dgm:prSet/>
      <dgm:spPr/>
      <dgm:t>
        <a:bodyPr/>
        <a:lstStyle/>
        <a:p>
          <a:endParaRPr lang="en-US"/>
        </a:p>
      </dgm:t>
    </dgm:pt>
    <dgm:pt modelId="{6710B150-FC00-4326-8CCE-C25AA6B4E312}" type="sibTrans" cxnId="{662D0FE0-EBDD-491D-9C9D-4F1C01C27E30}">
      <dgm:prSet/>
      <dgm:spPr/>
      <dgm:t>
        <a:bodyPr/>
        <a:lstStyle/>
        <a:p>
          <a:endParaRPr lang="en-US"/>
        </a:p>
      </dgm:t>
    </dgm:pt>
    <dgm:pt modelId="{9A30F61A-82C0-49FC-AD65-96CB97434041}">
      <dgm:prSet/>
      <dgm:spPr/>
      <dgm:t>
        <a:bodyPr/>
        <a:lstStyle/>
        <a:p>
          <a:r>
            <a:rPr lang="en-US" dirty="0"/>
            <a:t>Thinking Economy</a:t>
          </a:r>
        </a:p>
      </dgm:t>
    </dgm:pt>
    <dgm:pt modelId="{6A8475CC-9062-4287-AE3D-DCCCF6F57266}" type="parTrans" cxnId="{523E667E-F7B7-4FB5-946D-9811AC8A00BB}">
      <dgm:prSet/>
      <dgm:spPr/>
      <dgm:t>
        <a:bodyPr/>
        <a:lstStyle/>
        <a:p>
          <a:endParaRPr lang="en-US"/>
        </a:p>
      </dgm:t>
    </dgm:pt>
    <dgm:pt modelId="{66B3B847-7C7A-4334-82E9-BB61040BBCA1}" type="sibTrans" cxnId="{523E667E-F7B7-4FB5-946D-9811AC8A00BB}">
      <dgm:prSet/>
      <dgm:spPr/>
      <dgm:t>
        <a:bodyPr/>
        <a:lstStyle/>
        <a:p>
          <a:endParaRPr lang="en-US"/>
        </a:p>
      </dgm:t>
    </dgm:pt>
    <dgm:pt modelId="{88C5A6F0-AA1C-4804-8021-A8BEB0530550}">
      <dgm:prSet/>
      <dgm:spPr/>
      <dgm:t>
        <a:bodyPr/>
        <a:lstStyle/>
        <a:p>
          <a:r>
            <a:rPr lang="en-US" dirty="0"/>
            <a:t>Feeling Economy </a:t>
          </a:r>
        </a:p>
      </dgm:t>
    </dgm:pt>
    <dgm:pt modelId="{81E1D1B1-1305-46FD-A0CA-250006BFF4A2}" type="parTrans" cxnId="{129FA482-244E-4699-AEE6-CEA292217904}">
      <dgm:prSet/>
      <dgm:spPr/>
      <dgm:t>
        <a:bodyPr/>
        <a:lstStyle/>
        <a:p>
          <a:endParaRPr lang="en-US"/>
        </a:p>
      </dgm:t>
    </dgm:pt>
    <dgm:pt modelId="{75189193-7287-429D-8EEB-B0C868446A53}" type="sibTrans" cxnId="{129FA482-244E-4699-AEE6-CEA292217904}">
      <dgm:prSet/>
      <dgm:spPr/>
      <dgm:t>
        <a:bodyPr/>
        <a:lstStyle/>
        <a:p>
          <a:endParaRPr lang="en-US"/>
        </a:p>
      </dgm:t>
    </dgm:pt>
    <dgm:pt modelId="{B6C73211-1B44-4892-8FB8-9E1A8BE98BEA}" type="pres">
      <dgm:prSet presAssocID="{97691FB8-2A97-465D-A27D-610F0473A5FC}" presName="vert0" presStyleCnt="0">
        <dgm:presLayoutVars>
          <dgm:dir/>
          <dgm:animOne val="branch"/>
          <dgm:animLvl val="lvl"/>
        </dgm:presLayoutVars>
      </dgm:prSet>
      <dgm:spPr/>
    </dgm:pt>
    <dgm:pt modelId="{84984085-EC58-4E56-A6FF-A45B6680B3EB}" type="pres">
      <dgm:prSet presAssocID="{F56CCFD8-41E3-40C0-B213-6BDE6A7FEEAE}" presName="thickLine" presStyleLbl="alignNode1" presStyleIdx="0" presStyleCnt="3"/>
      <dgm:spPr/>
    </dgm:pt>
    <dgm:pt modelId="{E737B662-4355-4687-9456-647E7D7616DF}" type="pres">
      <dgm:prSet presAssocID="{F56CCFD8-41E3-40C0-B213-6BDE6A7FEEAE}" presName="horz1" presStyleCnt="0"/>
      <dgm:spPr/>
    </dgm:pt>
    <dgm:pt modelId="{D83806DD-DD2C-45A0-9738-76D80532C14C}" type="pres">
      <dgm:prSet presAssocID="{F56CCFD8-41E3-40C0-B213-6BDE6A7FEEAE}" presName="tx1" presStyleLbl="revTx" presStyleIdx="0" presStyleCnt="3"/>
      <dgm:spPr/>
    </dgm:pt>
    <dgm:pt modelId="{2DB46525-D882-4E0E-807C-8AB2CBEE8C8B}" type="pres">
      <dgm:prSet presAssocID="{F56CCFD8-41E3-40C0-B213-6BDE6A7FEEAE}" presName="vert1" presStyleCnt="0"/>
      <dgm:spPr/>
    </dgm:pt>
    <dgm:pt modelId="{DFDA4D24-F7E8-4A24-ADA2-1B54A67AB3DE}" type="pres">
      <dgm:prSet presAssocID="{9A30F61A-82C0-49FC-AD65-96CB97434041}" presName="thickLine" presStyleLbl="alignNode1" presStyleIdx="1" presStyleCnt="3"/>
      <dgm:spPr/>
    </dgm:pt>
    <dgm:pt modelId="{DE765A71-0E52-4764-BDBD-3CAD8BCE825D}" type="pres">
      <dgm:prSet presAssocID="{9A30F61A-82C0-49FC-AD65-96CB97434041}" presName="horz1" presStyleCnt="0"/>
      <dgm:spPr/>
    </dgm:pt>
    <dgm:pt modelId="{6349A1B7-815D-4C50-90D3-38B8020F48AC}" type="pres">
      <dgm:prSet presAssocID="{9A30F61A-82C0-49FC-AD65-96CB97434041}" presName="tx1" presStyleLbl="revTx" presStyleIdx="1" presStyleCnt="3"/>
      <dgm:spPr/>
    </dgm:pt>
    <dgm:pt modelId="{08878030-498F-4797-9F3D-A6DE05034BE5}" type="pres">
      <dgm:prSet presAssocID="{9A30F61A-82C0-49FC-AD65-96CB97434041}" presName="vert1" presStyleCnt="0"/>
      <dgm:spPr/>
    </dgm:pt>
    <dgm:pt modelId="{687F6566-75C3-4891-AECC-07FA85D82009}" type="pres">
      <dgm:prSet presAssocID="{88C5A6F0-AA1C-4804-8021-A8BEB0530550}" presName="thickLine" presStyleLbl="alignNode1" presStyleIdx="2" presStyleCnt="3"/>
      <dgm:spPr/>
    </dgm:pt>
    <dgm:pt modelId="{ECDB5F1D-0A80-4760-A7D0-69C78794F488}" type="pres">
      <dgm:prSet presAssocID="{88C5A6F0-AA1C-4804-8021-A8BEB0530550}" presName="horz1" presStyleCnt="0"/>
      <dgm:spPr/>
    </dgm:pt>
    <dgm:pt modelId="{571D5B33-7E15-46F8-9732-14736A5C8CBC}" type="pres">
      <dgm:prSet presAssocID="{88C5A6F0-AA1C-4804-8021-A8BEB0530550}" presName="tx1" presStyleLbl="revTx" presStyleIdx="2" presStyleCnt="3"/>
      <dgm:spPr/>
    </dgm:pt>
    <dgm:pt modelId="{20CE6C0D-30DD-4505-824C-E70A1995578E}" type="pres">
      <dgm:prSet presAssocID="{88C5A6F0-AA1C-4804-8021-A8BEB0530550}" presName="vert1" presStyleCnt="0"/>
      <dgm:spPr/>
    </dgm:pt>
  </dgm:ptLst>
  <dgm:cxnLst>
    <dgm:cxn modelId="{1DF5DE3A-E621-4BD7-AD5C-24B68BEAFE54}" type="presOf" srcId="{9A30F61A-82C0-49FC-AD65-96CB97434041}" destId="{6349A1B7-815D-4C50-90D3-38B8020F48AC}" srcOrd="0" destOrd="0" presId="urn:microsoft.com/office/officeart/2008/layout/LinedList"/>
    <dgm:cxn modelId="{C53B2D67-805F-4EAD-A8E1-D6D5C87B39CE}" type="presOf" srcId="{97691FB8-2A97-465D-A27D-610F0473A5FC}" destId="{B6C73211-1B44-4892-8FB8-9E1A8BE98BEA}" srcOrd="0" destOrd="0" presId="urn:microsoft.com/office/officeart/2008/layout/LinedList"/>
    <dgm:cxn modelId="{523E667E-F7B7-4FB5-946D-9811AC8A00BB}" srcId="{97691FB8-2A97-465D-A27D-610F0473A5FC}" destId="{9A30F61A-82C0-49FC-AD65-96CB97434041}" srcOrd="1" destOrd="0" parTransId="{6A8475CC-9062-4287-AE3D-DCCCF6F57266}" sibTransId="{66B3B847-7C7A-4334-82E9-BB61040BBCA1}"/>
    <dgm:cxn modelId="{129FA482-244E-4699-AEE6-CEA292217904}" srcId="{97691FB8-2A97-465D-A27D-610F0473A5FC}" destId="{88C5A6F0-AA1C-4804-8021-A8BEB0530550}" srcOrd="2" destOrd="0" parTransId="{81E1D1B1-1305-46FD-A0CA-250006BFF4A2}" sibTransId="{75189193-7287-429D-8EEB-B0C868446A53}"/>
    <dgm:cxn modelId="{C8472A9E-C1A8-4C20-A310-23DFD124F07B}" type="presOf" srcId="{88C5A6F0-AA1C-4804-8021-A8BEB0530550}" destId="{571D5B33-7E15-46F8-9732-14736A5C8CBC}" srcOrd="0" destOrd="0" presId="urn:microsoft.com/office/officeart/2008/layout/LinedList"/>
    <dgm:cxn modelId="{39774BCA-C909-44B7-A929-F8110012B9A3}" type="presOf" srcId="{F56CCFD8-41E3-40C0-B213-6BDE6A7FEEAE}" destId="{D83806DD-DD2C-45A0-9738-76D80532C14C}" srcOrd="0" destOrd="0" presId="urn:microsoft.com/office/officeart/2008/layout/LinedList"/>
    <dgm:cxn modelId="{662D0FE0-EBDD-491D-9C9D-4F1C01C27E30}" srcId="{97691FB8-2A97-465D-A27D-610F0473A5FC}" destId="{F56CCFD8-41E3-40C0-B213-6BDE6A7FEEAE}" srcOrd="0" destOrd="0" parTransId="{9E999E32-D464-4A07-8221-14C5E870C563}" sibTransId="{6710B150-FC00-4326-8CCE-C25AA6B4E312}"/>
    <dgm:cxn modelId="{07F02002-3242-4C51-BEC7-68FDDA928C98}" type="presParOf" srcId="{B6C73211-1B44-4892-8FB8-9E1A8BE98BEA}" destId="{84984085-EC58-4E56-A6FF-A45B6680B3EB}" srcOrd="0" destOrd="0" presId="urn:microsoft.com/office/officeart/2008/layout/LinedList"/>
    <dgm:cxn modelId="{06D2B7FF-82C0-4C4B-958D-8E68BE5EB951}" type="presParOf" srcId="{B6C73211-1B44-4892-8FB8-9E1A8BE98BEA}" destId="{E737B662-4355-4687-9456-647E7D7616DF}" srcOrd="1" destOrd="0" presId="urn:microsoft.com/office/officeart/2008/layout/LinedList"/>
    <dgm:cxn modelId="{56664546-AE9E-49E7-B8B4-FC6E307E1C51}" type="presParOf" srcId="{E737B662-4355-4687-9456-647E7D7616DF}" destId="{D83806DD-DD2C-45A0-9738-76D80532C14C}" srcOrd="0" destOrd="0" presId="urn:microsoft.com/office/officeart/2008/layout/LinedList"/>
    <dgm:cxn modelId="{3AAB9F6A-120F-45BF-9661-57C63B5E1B45}" type="presParOf" srcId="{E737B662-4355-4687-9456-647E7D7616DF}" destId="{2DB46525-D882-4E0E-807C-8AB2CBEE8C8B}" srcOrd="1" destOrd="0" presId="urn:microsoft.com/office/officeart/2008/layout/LinedList"/>
    <dgm:cxn modelId="{B994B520-E43C-4097-B5B9-B5D8681A57D0}" type="presParOf" srcId="{B6C73211-1B44-4892-8FB8-9E1A8BE98BEA}" destId="{DFDA4D24-F7E8-4A24-ADA2-1B54A67AB3DE}" srcOrd="2" destOrd="0" presId="urn:microsoft.com/office/officeart/2008/layout/LinedList"/>
    <dgm:cxn modelId="{ACE3CE0E-4CCE-4C28-ABD8-F2E8E5C3CF74}" type="presParOf" srcId="{B6C73211-1B44-4892-8FB8-9E1A8BE98BEA}" destId="{DE765A71-0E52-4764-BDBD-3CAD8BCE825D}" srcOrd="3" destOrd="0" presId="urn:microsoft.com/office/officeart/2008/layout/LinedList"/>
    <dgm:cxn modelId="{6A6D2CA3-4ED3-4C41-A0E1-2836B566A5EC}" type="presParOf" srcId="{DE765A71-0E52-4764-BDBD-3CAD8BCE825D}" destId="{6349A1B7-815D-4C50-90D3-38B8020F48AC}" srcOrd="0" destOrd="0" presId="urn:microsoft.com/office/officeart/2008/layout/LinedList"/>
    <dgm:cxn modelId="{F9A4FE8D-7ECF-4960-9E89-125A038DF31B}" type="presParOf" srcId="{DE765A71-0E52-4764-BDBD-3CAD8BCE825D}" destId="{08878030-498F-4797-9F3D-A6DE05034BE5}" srcOrd="1" destOrd="0" presId="urn:microsoft.com/office/officeart/2008/layout/LinedList"/>
    <dgm:cxn modelId="{E7464D43-C1AC-40CF-BE17-5B2308677E91}" type="presParOf" srcId="{B6C73211-1B44-4892-8FB8-9E1A8BE98BEA}" destId="{687F6566-75C3-4891-AECC-07FA85D82009}" srcOrd="4" destOrd="0" presId="urn:microsoft.com/office/officeart/2008/layout/LinedList"/>
    <dgm:cxn modelId="{BDB7D568-851B-407F-A55E-8EF90E243D4F}" type="presParOf" srcId="{B6C73211-1B44-4892-8FB8-9E1A8BE98BEA}" destId="{ECDB5F1D-0A80-4760-A7D0-69C78794F488}" srcOrd="5" destOrd="0" presId="urn:microsoft.com/office/officeart/2008/layout/LinedList"/>
    <dgm:cxn modelId="{7E94A61D-F4C0-4AB0-9EB9-6AED402BD170}" type="presParOf" srcId="{ECDB5F1D-0A80-4760-A7D0-69C78794F488}" destId="{571D5B33-7E15-46F8-9732-14736A5C8CBC}" srcOrd="0" destOrd="0" presId="urn:microsoft.com/office/officeart/2008/layout/LinedList"/>
    <dgm:cxn modelId="{3FE81FED-2F35-4F57-A1A8-C60CB22945AE}" type="presParOf" srcId="{ECDB5F1D-0A80-4760-A7D0-69C78794F488}" destId="{20CE6C0D-30DD-4505-824C-E70A1995578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B88AF5-5CBA-4B62-AB71-9818C20CCA9E}" type="doc">
      <dgm:prSet loTypeId="urn:microsoft.com/office/officeart/2018/2/layout/IconVerticalSolidList" loCatId="icon" qsTypeId="urn:microsoft.com/office/officeart/2005/8/quickstyle/simple1" qsCatId="simple" csTypeId="urn:microsoft.com/office/officeart/2018/5/colors/Iconchunking_neutralbg_accent5_2" csCatId="accent5" phldr="1"/>
      <dgm:spPr/>
      <dgm:t>
        <a:bodyPr/>
        <a:lstStyle/>
        <a:p>
          <a:endParaRPr lang="en-US"/>
        </a:p>
      </dgm:t>
    </dgm:pt>
    <dgm:pt modelId="{9775FDD5-AB9B-479A-9BAC-C7E318585E92}">
      <dgm:prSet/>
      <dgm:spPr/>
      <dgm:t>
        <a:bodyPr/>
        <a:lstStyle/>
        <a:p>
          <a:r>
            <a:rPr lang="en-US" b="0" dirty="0"/>
            <a:t>Biology mostly limits machines today to the thinking intelligence realm. </a:t>
          </a:r>
        </a:p>
      </dgm:t>
    </dgm:pt>
    <dgm:pt modelId="{F7115614-B1BB-466C-BDB5-2306BB81D8EC}" type="parTrans" cxnId="{C69D3CCB-9B39-45F0-84D3-D8BFFE4E0AA4}">
      <dgm:prSet/>
      <dgm:spPr/>
      <dgm:t>
        <a:bodyPr/>
        <a:lstStyle/>
        <a:p>
          <a:endParaRPr lang="en-US" sz="1800" b="0"/>
        </a:p>
      </dgm:t>
    </dgm:pt>
    <dgm:pt modelId="{1D0D5F0E-0CB2-4F81-A975-589C600216BF}" type="sibTrans" cxnId="{C69D3CCB-9B39-45F0-84D3-D8BFFE4E0AA4}">
      <dgm:prSet/>
      <dgm:spPr/>
      <dgm:t>
        <a:bodyPr/>
        <a:lstStyle/>
        <a:p>
          <a:endParaRPr lang="en-US" b="0"/>
        </a:p>
      </dgm:t>
    </dgm:pt>
    <dgm:pt modelId="{AC1B7246-6FF7-47BC-AC1F-45603DEE9974}">
      <dgm:prSet/>
      <dgm:spPr/>
      <dgm:t>
        <a:bodyPr/>
        <a:lstStyle/>
        <a:p>
          <a:r>
            <a:rPr lang="en-US" b="0" dirty="0"/>
            <a:t>When AI performs many thinking tasks, human workers gravitate more toward interpersonal and empathetic tasks. This is the main reason for the emergence of the Feeling Economy. </a:t>
          </a:r>
        </a:p>
      </dgm:t>
    </dgm:pt>
    <dgm:pt modelId="{B047F50F-6F71-4F1B-A52B-904B40271D11}" type="parTrans" cxnId="{46CF0C30-7B21-412D-B9B4-B6A23C6CAB27}">
      <dgm:prSet/>
      <dgm:spPr/>
      <dgm:t>
        <a:bodyPr/>
        <a:lstStyle/>
        <a:p>
          <a:endParaRPr lang="en-US" sz="1800" b="0"/>
        </a:p>
      </dgm:t>
    </dgm:pt>
    <dgm:pt modelId="{47CEE88E-0E66-4EC9-B17F-EB0594E7EFC2}" type="sibTrans" cxnId="{46CF0C30-7B21-412D-B9B4-B6A23C6CAB27}">
      <dgm:prSet/>
      <dgm:spPr/>
      <dgm:t>
        <a:bodyPr/>
        <a:lstStyle/>
        <a:p>
          <a:endParaRPr lang="en-US" b="0"/>
        </a:p>
      </dgm:t>
    </dgm:pt>
    <dgm:pt modelId="{8C6C8BFC-FC55-419A-96A7-B24584BA4D70}">
      <dgm:prSet/>
      <dgm:spPr/>
      <dgm:t>
        <a:bodyPr/>
        <a:lstStyle/>
        <a:p>
          <a:r>
            <a:rPr lang="en-US" b="0" dirty="0"/>
            <a:t>Feeling/empathetic tasks are communicating with people, establishing and maintaining relationships, and influencing others.</a:t>
          </a:r>
        </a:p>
      </dgm:t>
    </dgm:pt>
    <dgm:pt modelId="{99DDEAF8-BB62-43B6-95C2-5BA52856A12E}" type="parTrans" cxnId="{6B022E24-5F68-4110-8C71-FC78123EBA9B}">
      <dgm:prSet/>
      <dgm:spPr/>
      <dgm:t>
        <a:bodyPr/>
        <a:lstStyle/>
        <a:p>
          <a:endParaRPr lang="en-US" sz="1800" b="0"/>
        </a:p>
      </dgm:t>
    </dgm:pt>
    <dgm:pt modelId="{6316D3C0-6B39-4CDB-A264-84C7EEBC6A36}" type="sibTrans" cxnId="{6B022E24-5F68-4110-8C71-FC78123EBA9B}">
      <dgm:prSet/>
      <dgm:spPr/>
      <dgm:t>
        <a:bodyPr/>
        <a:lstStyle/>
        <a:p>
          <a:endParaRPr lang="en-US" b="0"/>
        </a:p>
      </dgm:t>
    </dgm:pt>
    <dgm:pt modelId="{9CB5005C-6B66-42A7-8FC8-EFEB253A395C}" type="pres">
      <dgm:prSet presAssocID="{B8B88AF5-5CBA-4B62-AB71-9818C20CCA9E}" presName="root" presStyleCnt="0">
        <dgm:presLayoutVars>
          <dgm:dir/>
          <dgm:resizeHandles val="exact"/>
        </dgm:presLayoutVars>
      </dgm:prSet>
      <dgm:spPr/>
    </dgm:pt>
    <dgm:pt modelId="{810AA34C-ABE1-4A54-BC24-8ACA1DED285C}" type="pres">
      <dgm:prSet presAssocID="{9775FDD5-AB9B-479A-9BAC-C7E318585E92}" presName="compNode" presStyleCnt="0"/>
      <dgm:spPr/>
    </dgm:pt>
    <dgm:pt modelId="{4828294F-FA18-465B-ABE2-08CE7900418C}" type="pres">
      <dgm:prSet presAssocID="{9775FDD5-AB9B-479A-9BAC-C7E318585E92}" presName="bgRect" presStyleLbl="bgShp" presStyleIdx="0" presStyleCnt="3"/>
      <dgm:spPr/>
    </dgm:pt>
    <dgm:pt modelId="{C4DE5DDD-5103-497E-A98E-5FA55EBC9124}" type="pres">
      <dgm:prSet presAssocID="{9775FDD5-AB9B-479A-9BAC-C7E318585E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8B643FC3-C578-4638-B3F4-AA784A5B2121}" type="pres">
      <dgm:prSet presAssocID="{9775FDD5-AB9B-479A-9BAC-C7E318585E92}" presName="spaceRect" presStyleCnt="0"/>
      <dgm:spPr/>
    </dgm:pt>
    <dgm:pt modelId="{DF6908C9-CE1F-4E57-AB99-F8BE2AA5A66F}" type="pres">
      <dgm:prSet presAssocID="{9775FDD5-AB9B-479A-9BAC-C7E318585E92}" presName="parTx" presStyleLbl="revTx" presStyleIdx="0" presStyleCnt="3">
        <dgm:presLayoutVars>
          <dgm:chMax val="0"/>
          <dgm:chPref val="0"/>
        </dgm:presLayoutVars>
      </dgm:prSet>
      <dgm:spPr/>
    </dgm:pt>
    <dgm:pt modelId="{1577EA0C-F752-4EC1-8041-C519635D2195}" type="pres">
      <dgm:prSet presAssocID="{1D0D5F0E-0CB2-4F81-A975-589C600216BF}" presName="sibTrans" presStyleCnt="0"/>
      <dgm:spPr/>
    </dgm:pt>
    <dgm:pt modelId="{7FE52668-EEF6-473F-ADB5-260BA8475B75}" type="pres">
      <dgm:prSet presAssocID="{AC1B7246-6FF7-47BC-AC1F-45603DEE9974}" presName="compNode" presStyleCnt="0"/>
      <dgm:spPr/>
    </dgm:pt>
    <dgm:pt modelId="{160C59DE-3C63-497B-B036-CEA3A956FE47}" type="pres">
      <dgm:prSet presAssocID="{AC1B7246-6FF7-47BC-AC1F-45603DEE9974}" presName="bgRect" presStyleLbl="bgShp" presStyleIdx="1" presStyleCnt="3"/>
      <dgm:spPr/>
    </dgm:pt>
    <dgm:pt modelId="{4B84CFDE-F570-473B-8F5C-57FAE48EAF7B}" type="pres">
      <dgm:prSet presAssocID="{AC1B7246-6FF7-47BC-AC1F-45603DEE99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6BB95537-D735-49EB-BE95-B9F7E2B6BA44}" type="pres">
      <dgm:prSet presAssocID="{AC1B7246-6FF7-47BC-AC1F-45603DEE9974}" presName="spaceRect" presStyleCnt="0"/>
      <dgm:spPr/>
    </dgm:pt>
    <dgm:pt modelId="{9141BCC8-BCEC-4B43-AD10-0B45FBA24543}" type="pres">
      <dgm:prSet presAssocID="{AC1B7246-6FF7-47BC-AC1F-45603DEE9974}" presName="parTx" presStyleLbl="revTx" presStyleIdx="1" presStyleCnt="3">
        <dgm:presLayoutVars>
          <dgm:chMax val="0"/>
          <dgm:chPref val="0"/>
        </dgm:presLayoutVars>
      </dgm:prSet>
      <dgm:spPr/>
    </dgm:pt>
    <dgm:pt modelId="{79CECEF2-A858-4388-B32E-A9D95785E7CC}" type="pres">
      <dgm:prSet presAssocID="{47CEE88E-0E66-4EC9-B17F-EB0594E7EFC2}" presName="sibTrans" presStyleCnt="0"/>
      <dgm:spPr/>
    </dgm:pt>
    <dgm:pt modelId="{E946699D-F6CE-41F3-8B3D-83C3FB7902E0}" type="pres">
      <dgm:prSet presAssocID="{8C6C8BFC-FC55-419A-96A7-B24584BA4D70}" presName="compNode" presStyleCnt="0"/>
      <dgm:spPr/>
    </dgm:pt>
    <dgm:pt modelId="{97914404-71F0-41C4-AED9-108E0446DC7B}" type="pres">
      <dgm:prSet presAssocID="{8C6C8BFC-FC55-419A-96A7-B24584BA4D70}" presName="bgRect" presStyleLbl="bgShp" presStyleIdx="2" presStyleCnt="3"/>
      <dgm:spPr/>
    </dgm:pt>
    <dgm:pt modelId="{C9BCC56B-0731-4764-B99C-3FC6C19492AB}" type="pres">
      <dgm:prSet presAssocID="{8C6C8BFC-FC55-419A-96A7-B24584BA4D7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04A21ECC-2C55-47EB-A6B9-8D87A204705D}" type="pres">
      <dgm:prSet presAssocID="{8C6C8BFC-FC55-419A-96A7-B24584BA4D70}" presName="spaceRect" presStyleCnt="0"/>
      <dgm:spPr/>
    </dgm:pt>
    <dgm:pt modelId="{6C5D10D1-63DC-4F5B-9E83-5659E2BEAF02}" type="pres">
      <dgm:prSet presAssocID="{8C6C8BFC-FC55-419A-96A7-B24584BA4D70}" presName="parTx" presStyleLbl="revTx" presStyleIdx="2" presStyleCnt="3">
        <dgm:presLayoutVars>
          <dgm:chMax val="0"/>
          <dgm:chPref val="0"/>
        </dgm:presLayoutVars>
      </dgm:prSet>
      <dgm:spPr/>
    </dgm:pt>
  </dgm:ptLst>
  <dgm:cxnLst>
    <dgm:cxn modelId="{6B022E24-5F68-4110-8C71-FC78123EBA9B}" srcId="{B8B88AF5-5CBA-4B62-AB71-9818C20CCA9E}" destId="{8C6C8BFC-FC55-419A-96A7-B24584BA4D70}" srcOrd="2" destOrd="0" parTransId="{99DDEAF8-BB62-43B6-95C2-5BA52856A12E}" sibTransId="{6316D3C0-6B39-4CDB-A264-84C7EEBC6A36}"/>
    <dgm:cxn modelId="{46CF0C30-7B21-412D-B9B4-B6A23C6CAB27}" srcId="{B8B88AF5-5CBA-4B62-AB71-9818C20CCA9E}" destId="{AC1B7246-6FF7-47BC-AC1F-45603DEE9974}" srcOrd="1" destOrd="0" parTransId="{B047F50F-6F71-4F1B-A52B-904B40271D11}" sibTransId="{47CEE88E-0E66-4EC9-B17F-EB0594E7EFC2}"/>
    <dgm:cxn modelId="{C5CCE063-A9CC-444C-B37C-954CFF0500D5}" type="presOf" srcId="{9775FDD5-AB9B-479A-9BAC-C7E318585E92}" destId="{DF6908C9-CE1F-4E57-AB99-F8BE2AA5A66F}" srcOrd="0" destOrd="0" presId="urn:microsoft.com/office/officeart/2018/2/layout/IconVerticalSolidList"/>
    <dgm:cxn modelId="{1BC2E052-BDBF-4C8E-A2E0-6E5C5ACA591F}" type="presOf" srcId="{B8B88AF5-5CBA-4B62-AB71-9818C20CCA9E}" destId="{9CB5005C-6B66-42A7-8FC8-EFEB253A395C}" srcOrd="0" destOrd="0" presId="urn:microsoft.com/office/officeart/2018/2/layout/IconVerticalSolidList"/>
    <dgm:cxn modelId="{48D24194-3D8A-4BF9-898F-A18C49FE53DC}" type="presOf" srcId="{8C6C8BFC-FC55-419A-96A7-B24584BA4D70}" destId="{6C5D10D1-63DC-4F5B-9E83-5659E2BEAF02}" srcOrd="0" destOrd="0" presId="urn:microsoft.com/office/officeart/2018/2/layout/IconVerticalSolidList"/>
    <dgm:cxn modelId="{C69D3CCB-9B39-45F0-84D3-D8BFFE4E0AA4}" srcId="{B8B88AF5-5CBA-4B62-AB71-9818C20CCA9E}" destId="{9775FDD5-AB9B-479A-9BAC-C7E318585E92}" srcOrd="0" destOrd="0" parTransId="{F7115614-B1BB-466C-BDB5-2306BB81D8EC}" sibTransId="{1D0D5F0E-0CB2-4F81-A975-589C600216BF}"/>
    <dgm:cxn modelId="{28B43FCC-292E-47AF-B6A3-D3032D28F874}" type="presOf" srcId="{AC1B7246-6FF7-47BC-AC1F-45603DEE9974}" destId="{9141BCC8-BCEC-4B43-AD10-0B45FBA24543}" srcOrd="0" destOrd="0" presId="urn:microsoft.com/office/officeart/2018/2/layout/IconVerticalSolidList"/>
    <dgm:cxn modelId="{97FC34D5-D518-4A07-B202-0928FDB92E5C}" type="presParOf" srcId="{9CB5005C-6B66-42A7-8FC8-EFEB253A395C}" destId="{810AA34C-ABE1-4A54-BC24-8ACA1DED285C}" srcOrd="0" destOrd="0" presId="urn:microsoft.com/office/officeart/2018/2/layout/IconVerticalSolidList"/>
    <dgm:cxn modelId="{6EC51F08-1DA2-430C-80AC-CAE831F25A0F}" type="presParOf" srcId="{810AA34C-ABE1-4A54-BC24-8ACA1DED285C}" destId="{4828294F-FA18-465B-ABE2-08CE7900418C}" srcOrd="0" destOrd="0" presId="urn:microsoft.com/office/officeart/2018/2/layout/IconVerticalSolidList"/>
    <dgm:cxn modelId="{719EFE7F-68FB-4F58-AEE1-87C5DFC2A4B0}" type="presParOf" srcId="{810AA34C-ABE1-4A54-BC24-8ACA1DED285C}" destId="{C4DE5DDD-5103-497E-A98E-5FA55EBC9124}" srcOrd="1" destOrd="0" presId="urn:microsoft.com/office/officeart/2018/2/layout/IconVerticalSolidList"/>
    <dgm:cxn modelId="{41F64AA0-33E2-4BF9-865F-24816CC5FA85}" type="presParOf" srcId="{810AA34C-ABE1-4A54-BC24-8ACA1DED285C}" destId="{8B643FC3-C578-4638-B3F4-AA784A5B2121}" srcOrd="2" destOrd="0" presId="urn:microsoft.com/office/officeart/2018/2/layout/IconVerticalSolidList"/>
    <dgm:cxn modelId="{78297F17-7F5D-453E-B7C9-D7476E3C2772}" type="presParOf" srcId="{810AA34C-ABE1-4A54-BC24-8ACA1DED285C}" destId="{DF6908C9-CE1F-4E57-AB99-F8BE2AA5A66F}" srcOrd="3" destOrd="0" presId="urn:microsoft.com/office/officeart/2018/2/layout/IconVerticalSolidList"/>
    <dgm:cxn modelId="{A9BB4DC6-DAFA-42E2-A5F8-FA35BCD082FD}" type="presParOf" srcId="{9CB5005C-6B66-42A7-8FC8-EFEB253A395C}" destId="{1577EA0C-F752-4EC1-8041-C519635D2195}" srcOrd="1" destOrd="0" presId="urn:microsoft.com/office/officeart/2018/2/layout/IconVerticalSolidList"/>
    <dgm:cxn modelId="{5C62E6E1-91B9-483F-B67D-5B831E4B81B1}" type="presParOf" srcId="{9CB5005C-6B66-42A7-8FC8-EFEB253A395C}" destId="{7FE52668-EEF6-473F-ADB5-260BA8475B75}" srcOrd="2" destOrd="0" presId="urn:microsoft.com/office/officeart/2018/2/layout/IconVerticalSolidList"/>
    <dgm:cxn modelId="{F7C6B8AD-343D-444C-8AE9-72363C0C7F41}" type="presParOf" srcId="{7FE52668-EEF6-473F-ADB5-260BA8475B75}" destId="{160C59DE-3C63-497B-B036-CEA3A956FE47}" srcOrd="0" destOrd="0" presId="urn:microsoft.com/office/officeart/2018/2/layout/IconVerticalSolidList"/>
    <dgm:cxn modelId="{694185C0-D152-408C-A148-E096D53EA8D2}" type="presParOf" srcId="{7FE52668-EEF6-473F-ADB5-260BA8475B75}" destId="{4B84CFDE-F570-473B-8F5C-57FAE48EAF7B}" srcOrd="1" destOrd="0" presId="urn:microsoft.com/office/officeart/2018/2/layout/IconVerticalSolidList"/>
    <dgm:cxn modelId="{F9094B17-0F67-4E1C-97F1-A827EF3B1115}" type="presParOf" srcId="{7FE52668-EEF6-473F-ADB5-260BA8475B75}" destId="{6BB95537-D735-49EB-BE95-B9F7E2B6BA44}" srcOrd="2" destOrd="0" presId="urn:microsoft.com/office/officeart/2018/2/layout/IconVerticalSolidList"/>
    <dgm:cxn modelId="{86AD7EC2-9AD2-4D72-B654-08624B7F1E11}" type="presParOf" srcId="{7FE52668-EEF6-473F-ADB5-260BA8475B75}" destId="{9141BCC8-BCEC-4B43-AD10-0B45FBA24543}" srcOrd="3" destOrd="0" presId="urn:microsoft.com/office/officeart/2018/2/layout/IconVerticalSolidList"/>
    <dgm:cxn modelId="{8EA64E64-8FE8-42CF-82AF-A2C2EE292C1F}" type="presParOf" srcId="{9CB5005C-6B66-42A7-8FC8-EFEB253A395C}" destId="{79CECEF2-A858-4388-B32E-A9D95785E7CC}" srcOrd="3" destOrd="0" presId="urn:microsoft.com/office/officeart/2018/2/layout/IconVerticalSolidList"/>
    <dgm:cxn modelId="{F1D78B10-F18B-4E0D-957C-2BE22193BDCC}" type="presParOf" srcId="{9CB5005C-6B66-42A7-8FC8-EFEB253A395C}" destId="{E946699D-F6CE-41F3-8B3D-83C3FB7902E0}" srcOrd="4" destOrd="0" presId="urn:microsoft.com/office/officeart/2018/2/layout/IconVerticalSolidList"/>
    <dgm:cxn modelId="{1207DFAE-7B2E-443B-B238-5258FD6A1B89}" type="presParOf" srcId="{E946699D-F6CE-41F3-8B3D-83C3FB7902E0}" destId="{97914404-71F0-41C4-AED9-108E0446DC7B}" srcOrd="0" destOrd="0" presId="urn:microsoft.com/office/officeart/2018/2/layout/IconVerticalSolidList"/>
    <dgm:cxn modelId="{E6AC2A6A-359C-44F6-B586-EDB9B77C5705}" type="presParOf" srcId="{E946699D-F6CE-41F3-8B3D-83C3FB7902E0}" destId="{C9BCC56B-0731-4764-B99C-3FC6C19492AB}" srcOrd="1" destOrd="0" presId="urn:microsoft.com/office/officeart/2018/2/layout/IconVerticalSolidList"/>
    <dgm:cxn modelId="{F6EEA2D4-9409-46D0-A24A-5F70BA820592}" type="presParOf" srcId="{E946699D-F6CE-41F3-8B3D-83C3FB7902E0}" destId="{04A21ECC-2C55-47EB-A6B9-8D87A204705D}" srcOrd="2" destOrd="0" presId="urn:microsoft.com/office/officeart/2018/2/layout/IconVerticalSolidList"/>
    <dgm:cxn modelId="{442E3D43-C7C7-417A-BD31-8220491A2AE1}" type="presParOf" srcId="{E946699D-F6CE-41F3-8B3D-83C3FB7902E0}" destId="{6C5D10D1-63DC-4F5B-9E83-5659E2BEAF0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20B012-CF5E-495F-8FBD-A57E156AA3F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07B12E3-774D-41E1-91EF-A6FB651F1A3A}">
      <dgm:prSet custT="1"/>
      <dgm:spPr/>
      <dgm:t>
        <a:bodyPr/>
        <a:lstStyle/>
        <a:p>
          <a:pPr>
            <a:lnSpc>
              <a:spcPct val="100000"/>
            </a:lnSpc>
          </a:pPr>
          <a:r>
            <a:rPr lang="en-US" sz="2400" b="1" dirty="0"/>
            <a:t>Human employment and wages will be more attributable to </a:t>
          </a:r>
          <a:r>
            <a:rPr lang="en-US" sz="2400" b="1" dirty="0">
              <a:solidFill>
                <a:srgbClr val="C00000"/>
              </a:solidFill>
            </a:rPr>
            <a:t>feeling tasks and jobs</a:t>
          </a:r>
          <a:r>
            <a:rPr lang="en-US" sz="2400" b="1" dirty="0"/>
            <a:t>. </a:t>
          </a:r>
        </a:p>
      </dgm:t>
    </dgm:pt>
    <dgm:pt modelId="{C48A2BE7-A956-4637-94C2-69E62C8C2F55}" type="parTrans" cxnId="{A42FEF62-D77E-4EB9-9505-F47D2D089919}">
      <dgm:prSet/>
      <dgm:spPr/>
      <dgm:t>
        <a:bodyPr/>
        <a:lstStyle/>
        <a:p>
          <a:endParaRPr lang="en-US" sz="2400"/>
        </a:p>
      </dgm:t>
    </dgm:pt>
    <dgm:pt modelId="{8A28CD59-9944-42E3-B500-16532EA63E19}" type="sibTrans" cxnId="{A42FEF62-D77E-4EB9-9505-F47D2D089919}">
      <dgm:prSet/>
      <dgm:spPr/>
      <dgm:t>
        <a:bodyPr/>
        <a:lstStyle/>
        <a:p>
          <a:endParaRPr lang="en-US" sz="2400"/>
        </a:p>
      </dgm:t>
    </dgm:pt>
    <dgm:pt modelId="{2F2CA9AC-AD42-4E35-89F6-AB03A9BA29DA}">
      <dgm:prSet custT="1"/>
      <dgm:spPr/>
      <dgm:t>
        <a:bodyPr/>
        <a:lstStyle/>
        <a:p>
          <a:pPr>
            <a:lnSpc>
              <a:spcPct val="100000"/>
            </a:lnSpc>
          </a:pPr>
          <a:r>
            <a:rPr lang="en-US" sz="2400" b="1" dirty="0"/>
            <a:t>It is characterized by humans doing the feeling tasks and machines doing the thinking tasks.</a:t>
          </a:r>
        </a:p>
      </dgm:t>
    </dgm:pt>
    <dgm:pt modelId="{2C17CFC7-28E4-4B62-A9CA-E97B6D9C7DB8}" type="parTrans" cxnId="{BF802AC3-F01B-44B4-8A59-5E9468AED55A}">
      <dgm:prSet/>
      <dgm:spPr/>
      <dgm:t>
        <a:bodyPr/>
        <a:lstStyle/>
        <a:p>
          <a:endParaRPr lang="en-US" sz="2400"/>
        </a:p>
      </dgm:t>
    </dgm:pt>
    <dgm:pt modelId="{AD0E8CB7-A7AA-48DE-ABD0-942E159F4553}" type="sibTrans" cxnId="{BF802AC3-F01B-44B4-8A59-5E9468AED55A}">
      <dgm:prSet/>
      <dgm:spPr/>
      <dgm:t>
        <a:bodyPr/>
        <a:lstStyle/>
        <a:p>
          <a:endParaRPr lang="en-US" sz="2400"/>
        </a:p>
      </dgm:t>
    </dgm:pt>
    <dgm:pt modelId="{2A6D2098-6B72-41CB-B14D-0F75E2D2A744}" type="pres">
      <dgm:prSet presAssocID="{7D20B012-CF5E-495F-8FBD-A57E156AA3FB}" presName="root" presStyleCnt="0">
        <dgm:presLayoutVars>
          <dgm:dir/>
          <dgm:resizeHandles val="exact"/>
        </dgm:presLayoutVars>
      </dgm:prSet>
      <dgm:spPr/>
    </dgm:pt>
    <dgm:pt modelId="{F59703AB-F167-470B-BE13-7CC61FE6B110}" type="pres">
      <dgm:prSet presAssocID="{507B12E3-774D-41E1-91EF-A6FB651F1A3A}" presName="compNode" presStyleCnt="0"/>
      <dgm:spPr/>
    </dgm:pt>
    <dgm:pt modelId="{863AAE8C-D9DB-4A06-8B6A-019C5828B8A4}" type="pres">
      <dgm:prSet presAssocID="{507B12E3-774D-41E1-91EF-A6FB651F1A3A}" presName="bgRect" presStyleLbl="bgShp" presStyleIdx="0" presStyleCnt="2"/>
      <dgm:spPr/>
    </dgm:pt>
    <dgm:pt modelId="{1992CF82-3CD0-4970-AE6B-12FE16109111}" type="pres">
      <dgm:prSet presAssocID="{507B12E3-774D-41E1-91EF-A6FB651F1A3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D4A8E086-F318-47F1-AA96-472E966EEB8A}" type="pres">
      <dgm:prSet presAssocID="{507B12E3-774D-41E1-91EF-A6FB651F1A3A}" presName="spaceRect" presStyleCnt="0"/>
      <dgm:spPr/>
    </dgm:pt>
    <dgm:pt modelId="{9FAC15ED-55CD-46E0-8490-96FB620C7B29}" type="pres">
      <dgm:prSet presAssocID="{507B12E3-774D-41E1-91EF-A6FB651F1A3A}" presName="parTx" presStyleLbl="revTx" presStyleIdx="0" presStyleCnt="2">
        <dgm:presLayoutVars>
          <dgm:chMax val="0"/>
          <dgm:chPref val="0"/>
        </dgm:presLayoutVars>
      </dgm:prSet>
      <dgm:spPr/>
    </dgm:pt>
    <dgm:pt modelId="{6E5949CC-11B1-4C4D-8300-0347AF14F031}" type="pres">
      <dgm:prSet presAssocID="{8A28CD59-9944-42E3-B500-16532EA63E19}" presName="sibTrans" presStyleCnt="0"/>
      <dgm:spPr/>
    </dgm:pt>
    <dgm:pt modelId="{854FCEC9-F72B-4958-879F-F9297CED9958}" type="pres">
      <dgm:prSet presAssocID="{2F2CA9AC-AD42-4E35-89F6-AB03A9BA29DA}" presName="compNode" presStyleCnt="0"/>
      <dgm:spPr/>
    </dgm:pt>
    <dgm:pt modelId="{018463B6-E03F-4462-B1C5-DEEDDB0BF8C8}" type="pres">
      <dgm:prSet presAssocID="{2F2CA9AC-AD42-4E35-89F6-AB03A9BA29DA}" presName="bgRect" presStyleLbl="bgShp" presStyleIdx="1" presStyleCnt="2"/>
      <dgm:spPr/>
    </dgm:pt>
    <dgm:pt modelId="{E05AEDDB-531D-4553-B081-CD7240F6B9F1}" type="pres">
      <dgm:prSet presAssocID="{2F2CA9AC-AD42-4E35-89F6-AB03A9BA29D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3EF26ABD-8C1F-4344-8E95-5D02E1F508C5}" type="pres">
      <dgm:prSet presAssocID="{2F2CA9AC-AD42-4E35-89F6-AB03A9BA29DA}" presName="spaceRect" presStyleCnt="0"/>
      <dgm:spPr/>
    </dgm:pt>
    <dgm:pt modelId="{F0CA7A40-ED59-4AD6-BEAE-4C5820481834}" type="pres">
      <dgm:prSet presAssocID="{2F2CA9AC-AD42-4E35-89F6-AB03A9BA29DA}" presName="parTx" presStyleLbl="revTx" presStyleIdx="1" presStyleCnt="2">
        <dgm:presLayoutVars>
          <dgm:chMax val="0"/>
          <dgm:chPref val="0"/>
        </dgm:presLayoutVars>
      </dgm:prSet>
      <dgm:spPr/>
    </dgm:pt>
  </dgm:ptLst>
  <dgm:cxnLst>
    <dgm:cxn modelId="{9D860F41-BC28-4494-AA0A-E147967364F0}" type="presOf" srcId="{507B12E3-774D-41E1-91EF-A6FB651F1A3A}" destId="{9FAC15ED-55CD-46E0-8490-96FB620C7B29}" srcOrd="0" destOrd="0" presId="urn:microsoft.com/office/officeart/2018/2/layout/IconVerticalSolidList"/>
    <dgm:cxn modelId="{A42FEF62-D77E-4EB9-9505-F47D2D089919}" srcId="{7D20B012-CF5E-495F-8FBD-A57E156AA3FB}" destId="{507B12E3-774D-41E1-91EF-A6FB651F1A3A}" srcOrd="0" destOrd="0" parTransId="{C48A2BE7-A956-4637-94C2-69E62C8C2F55}" sibTransId="{8A28CD59-9944-42E3-B500-16532EA63E19}"/>
    <dgm:cxn modelId="{ACD70243-5D44-4746-91FB-0F84AF89AFF9}" type="presOf" srcId="{7D20B012-CF5E-495F-8FBD-A57E156AA3FB}" destId="{2A6D2098-6B72-41CB-B14D-0F75E2D2A744}" srcOrd="0" destOrd="0" presId="urn:microsoft.com/office/officeart/2018/2/layout/IconVerticalSolidList"/>
    <dgm:cxn modelId="{BF802AC3-F01B-44B4-8A59-5E9468AED55A}" srcId="{7D20B012-CF5E-495F-8FBD-A57E156AA3FB}" destId="{2F2CA9AC-AD42-4E35-89F6-AB03A9BA29DA}" srcOrd="1" destOrd="0" parTransId="{2C17CFC7-28E4-4B62-A9CA-E97B6D9C7DB8}" sibTransId="{AD0E8CB7-A7AA-48DE-ABD0-942E159F4553}"/>
    <dgm:cxn modelId="{FB9A89E7-003C-47C7-B3DC-655A8134759F}" type="presOf" srcId="{2F2CA9AC-AD42-4E35-89F6-AB03A9BA29DA}" destId="{F0CA7A40-ED59-4AD6-BEAE-4C5820481834}" srcOrd="0" destOrd="0" presId="urn:microsoft.com/office/officeart/2018/2/layout/IconVerticalSolidList"/>
    <dgm:cxn modelId="{73213C56-2882-4F4E-AF3C-67312190CFA1}" type="presParOf" srcId="{2A6D2098-6B72-41CB-B14D-0F75E2D2A744}" destId="{F59703AB-F167-470B-BE13-7CC61FE6B110}" srcOrd="0" destOrd="0" presId="urn:microsoft.com/office/officeart/2018/2/layout/IconVerticalSolidList"/>
    <dgm:cxn modelId="{8430A26A-F3AF-47C9-A2CF-79C71BAF66AC}" type="presParOf" srcId="{F59703AB-F167-470B-BE13-7CC61FE6B110}" destId="{863AAE8C-D9DB-4A06-8B6A-019C5828B8A4}" srcOrd="0" destOrd="0" presId="urn:microsoft.com/office/officeart/2018/2/layout/IconVerticalSolidList"/>
    <dgm:cxn modelId="{E39291E4-85F1-42A1-96A0-8B53E67B1D76}" type="presParOf" srcId="{F59703AB-F167-470B-BE13-7CC61FE6B110}" destId="{1992CF82-3CD0-4970-AE6B-12FE16109111}" srcOrd="1" destOrd="0" presId="urn:microsoft.com/office/officeart/2018/2/layout/IconVerticalSolidList"/>
    <dgm:cxn modelId="{A0B368BD-494B-4FA7-A33E-CBE4C7BE3E3E}" type="presParOf" srcId="{F59703AB-F167-470B-BE13-7CC61FE6B110}" destId="{D4A8E086-F318-47F1-AA96-472E966EEB8A}" srcOrd="2" destOrd="0" presId="urn:microsoft.com/office/officeart/2018/2/layout/IconVerticalSolidList"/>
    <dgm:cxn modelId="{7FE1A804-5BA6-4F6A-B853-1D8BF801C187}" type="presParOf" srcId="{F59703AB-F167-470B-BE13-7CC61FE6B110}" destId="{9FAC15ED-55CD-46E0-8490-96FB620C7B29}" srcOrd="3" destOrd="0" presId="urn:microsoft.com/office/officeart/2018/2/layout/IconVerticalSolidList"/>
    <dgm:cxn modelId="{7B43F393-8DC7-4D98-B2C3-9E004CB88AE1}" type="presParOf" srcId="{2A6D2098-6B72-41CB-B14D-0F75E2D2A744}" destId="{6E5949CC-11B1-4C4D-8300-0347AF14F031}" srcOrd="1" destOrd="0" presId="urn:microsoft.com/office/officeart/2018/2/layout/IconVerticalSolidList"/>
    <dgm:cxn modelId="{E9752B67-7B49-48A4-AF8C-71C26609C3C5}" type="presParOf" srcId="{2A6D2098-6B72-41CB-B14D-0F75E2D2A744}" destId="{854FCEC9-F72B-4958-879F-F9297CED9958}" srcOrd="2" destOrd="0" presId="urn:microsoft.com/office/officeart/2018/2/layout/IconVerticalSolidList"/>
    <dgm:cxn modelId="{6ADC12EC-333E-4CAD-88A8-33201FB65D30}" type="presParOf" srcId="{854FCEC9-F72B-4958-879F-F9297CED9958}" destId="{018463B6-E03F-4462-B1C5-DEEDDB0BF8C8}" srcOrd="0" destOrd="0" presId="urn:microsoft.com/office/officeart/2018/2/layout/IconVerticalSolidList"/>
    <dgm:cxn modelId="{D3BA8D2A-5A10-4E4D-A100-27C921DB0F5A}" type="presParOf" srcId="{854FCEC9-F72B-4958-879F-F9297CED9958}" destId="{E05AEDDB-531D-4553-B081-CD7240F6B9F1}" srcOrd="1" destOrd="0" presId="urn:microsoft.com/office/officeart/2018/2/layout/IconVerticalSolidList"/>
    <dgm:cxn modelId="{C8A81E66-DC9F-4E1F-AC57-29E3558CC12D}" type="presParOf" srcId="{854FCEC9-F72B-4958-879F-F9297CED9958}" destId="{3EF26ABD-8C1F-4344-8E95-5D02E1F508C5}" srcOrd="2" destOrd="0" presId="urn:microsoft.com/office/officeart/2018/2/layout/IconVerticalSolidList"/>
    <dgm:cxn modelId="{19F9ED9A-FD0B-4E23-971B-3213A301A874}" type="presParOf" srcId="{854FCEC9-F72B-4958-879F-F9297CED9958}" destId="{F0CA7A40-ED59-4AD6-BEAE-4C582048183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7CFDB3-A370-4820-BBAB-B4ACFA8DDB2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4FDF7DF-A82D-4642-8A05-CB4B40F46F5E}">
      <dgm:prSet/>
      <dgm:spPr/>
      <dgm:t>
        <a:bodyPr/>
        <a:lstStyle/>
        <a:p>
          <a:pPr>
            <a:lnSpc>
              <a:spcPct val="100000"/>
            </a:lnSpc>
          </a:pPr>
          <a:r>
            <a:rPr lang="en-US" b="1" i="0" dirty="0"/>
            <a:t>Conversational AI chatbots:</a:t>
          </a:r>
          <a:r>
            <a:rPr lang="en-US" b="0" i="0" dirty="0"/>
            <a:t> AI-powered chatbots are designed to handle customer inquiries efficiently. Its NLP capabilities ensure accurate responses and improve customer satisfaction by resolving queries promptly.</a:t>
          </a:r>
          <a:endParaRPr lang="en-US" dirty="0"/>
        </a:p>
      </dgm:t>
    </dgm:pt>
    <dgm:pt modelId="{9A90D7AF-46B6-43BD-8216-383564095897}" type="parTrans" cxnId="{79102449-4AF5-4791-9837-A7600FD5272E}">
      <dgm:prSet/>
      <dgm:spPr/>
      <dgm:t>
        <a:bodyPr/>
        <a:lstStyle/>
        <a:p>
          <a:endParaRPr lang="en-US"/>
        </a:p>
      </dgm:t>
    </dgm:pt>
    <dgm:pt modelId="{1BF76FC4-CC8C-4B80-A945-20BABC05E7E2}" type="sibTrans" cxnId="{79102449-4AF5-4791-9837-A7600FD5272E}">
      <dgm:prSet/>
      <dgm:spPr/>
      <dgm:t>
        <a:bodyPr/>
        <a:lstStyle/>
        <a:p>
          <a:endParaRPr lang="en-US"/>
        </a:p>
      </dgm:t>
    </dgm:pt>
    <dgm:pt modelId="{8EA48320-8005-4B67-943E-0B6FB8454428}">
      <dgm:prSet/>
      <dgm:spPr/>
      <dgm:t>
        <a:bodyPr/>
        <a:lstStyle/>
        <a:p>
          <a:pPr>
            <a:lnSpc>
              <a:spcPct val="100000"/>
            </a:lnSpc>
          </a:pPr>
          <a:r>
            <a:rPr lang="en-US" b="1" i="0" dirty="0"/>
            <a:t>Voice assistants:</a:t>
          </a:r>
          <a:r>
            <a:rPr lang="en-US" b="0" i="0" dirty="0"/>
            <a:t> Platforms (e.g., Alexa, Haptik, and Siri) use conversational AI to understand and respond to user commands. </a:t>
          </a:r>
          <a:endParaRPr lang="en-US" dirty="0"/>
        </a:p>
      </dgm:t>
    </dgm:pt>
    <dgm:pt modelId="{D983FD9E-E6D1-4273-8659-EB6F8B39A26F}" type="parTrans" cxnId="{0316F6D7-11DD-4AF5-8140-7CF88C04DB65}">
      <dgm:prSet/>
      <dgm:spPr/>
      <dgm:t>
        <a:bodyPr/>
        <a:lstStyle/>
        <a:p>
          <a:endParaRPr lang="en-US"/>
        </a:p>
      </dgm:t>
    </dgm:pt>
    <dgm:pt modelId="{18F4354D-4AE4-4459-9ACE-CAE19BAE72B8}" type="sibTrans" cxnId="{0316F6D7-11DD-4AF5-8140-7CF88C04DB65}">
      <dgm:prSet/>
      <dgm:spPr/>
      <dgm:t>
        <a:bodyPr/>
        <a:lstStyle/>
        <a:p>
          <a:endParaRPr lang="en-US"/>
        </a:p>
      </dgm:t>
    </dgm:pt>
    <dgm:pt modelId="{9EDB3117-A5EF-4629-8AB8-E119A257A280}">
      <dgm:prSet/>
      <dgm:spPr/>
      <dgm:t>
        <a:bodyPr/>
        <a:lstStyle/>
        <a:p>
          <a:pPr>
            <a:lnSpc>
              <a:spcPct val="100000"/>
            </a:lnSpc>
          </a:pPr>
          <a:r>
            <a:rPr lang="en-US" b="1" i="0" dirty="0"/>
            <a:t>Social media interactions: </a:t>
          </a:r>
          <a:r>
            <a:rPr lang="en-US" b="0" i="0" dirty="0"/>
            <a:t>Through social media platforms, businesses can leverage conversational AI to interact with internal and external stakeholders. </a:t>
          </a:r>
          <a:endParaRPr lang="en-US" dirty="0"/>
        </a:p>
      </dgm:t>
    </dgm:pt>
    <dgm:pt modelId="{BE8850F1-F152-4CAA-8877-82BCB36418EA}" type="parTrans" cxnId="{450CE539-549B-497C-86C5-4EB091952827}">
      <dgm:prSet/>
      <dgm:spPr/>
      <dgm:t>
        <a:bodyPr/>
        <a:lstStyle/>
        <a:p>
          <a:endParaRPr lang="en-US"/>
        </a:p>
      </dgm:t>
    </dgm:pt>
    <dgm:pt modelId="{F2770359-3DE8-4695-8219-C4EA110AA27D}" type="sibTrans" cxnId="{450CE539-549B-497C-86C5-4EB091952827}">
      <dgm:prSet/>
      <dgm:spPr/>
      <dgm:t>
        <a:bodyPr/>
        <a:lstStyle/>
        <a:p>
          <a:endParaRPr lang="en-US"/>
        </a:p>
      </dgm:t>
    </dgm:pt>
    <dgm:pt modelId="{3B462797-1433-4FD4-8098-115180FC97A3}" type="pres">
      <dgm:prSet presAssocID="{687CFDB3-A370-4820-BBAB-B4ACFA8DDB2D}" presName="root" presStyleCnt="0">
        <dgm:presLayoutVars>
          <dgm:dir/>
          <dgm:resizeHandles val="exact"/>
        </dgm:presLayoutVars>
      </dgm:prSet>
      <dgm:spPr/>
    </dgm:pt>
    <dgm:pt modelId="{96990941-2097-4CE3-9C68-03739158A57B}" type="pres">
      <dgm:prSet presAssocID="{14FDF7DF-A82D-4642-8A05-CB4B40F46F5E}" presName="compNode" presStyleCnt="0"/>
      <dgm:spPr/>
    </dgm:pt>
    <dgm:pt modelId="{9A8D3D5C-F6B2-4D80-A94E-5691E9BB4514}" type="pres">
      <dgm:prSet presAssocID="{14FDF7DF-A82D-4642-8A05-CB4B40F46F5E}" presName="bgRect" presStyleLbl="bgShp" presStyleIdx="0" presStyleCnt="3"/>
      <dgm:spPr/>
    </dgm:pt>
    <dgm:pt modelId="{FF44E907-733F-4176-BEB5-B43F20F604F1}" type="pres">
      <dgm:prSet presAssocID="{14FDF7DF-A82D-4642-8A05-CB4B40F46F5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obot"/>
        </a:ext>
      </dgm:extLst>
    </dgm:pt>
    <dgm:pt modelId="{97775E20-6B34-43DC-BE4F-96836B857DAE}" type="pres">
      <dgm:prSet presAssocID="{14FDF7DF-A82D-4642-8A05-CB4B40F46F5E}" presName="spaceRect" presStyleCnt="0"/>
      <dgm:spPr/>
    </dgm:pt>
    <dgm:pt modelId="{B2972A3D-78CD-41CC-8719-100FC1366D55}" type="pres">
      <dgm:prSet presAssocID="{14FDF7DF-A82D-4642-8A05-CB4B40F46F5E}" presName="parTx" presStyleLbl="revTx" presStyleIdx="0" presStyleCnt="3">
        <dgm:presLayoutVars>
          <dgm:chMax val="0"/>
          <dgm:chPref val="0"/>
        </dgm:presLayoutVars>
      </dgm:prSet>
      <dgm:spPr/>
    </dgm:pt>
    <dgm:pt modelId="{A724CE83-8DF7-4D32-BB1C-F012A72D310B}" type="pres">
      <dgm:prSet presAssocID="{1BF76FC4-CC8C-4B80-A945-20BABC05E7E2}" presName="sibTrans" presStyleCnt="0"/>
      <dgm:spPr/>
    </dgm:pt>
    <dgm:pt modelId="{3806B2E7-58D1-4869-8A01-683702908425}" type="pres">
      <dgm:prSet presAssocID="{8EA48320-8005-4B67-943E-0B6FB8454428}" presName="compNode" presStyleCnt="0"/>
      <dgm:spPr/>
    </dgm:pt>
    <dgm:pt modelId="{9FA3839E-8A6B-4361-8B15-7DB5372981FA}" type="pres">
      <dgm:prSet presAssocID="{8EA48320-8005-4B67-943E-0B6FB8454428}" presName="bgRect" presStyleLbl="bgShp" presStyleIdx="1" presStyleCnt="3"/>
      <dgm:spPr/>
    </dgm:pt>
    <dgm:pt modelId="{119F34AF-3E13-4685-B9F4-22C5C192681D}" type="pres">
      <dgm:prSet presAssocID="{8EA48320-8005-4B67-943E-0B6FB845442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btitles"/>
        </a:ext>
      </dgm:extLst>
    </dgm:pt>
    <dgm:pt modelId="{2AD09DB6-6266-4B9D-A589-29C66708CCA8}" type="pres">
      <dgm:prSet presAssocID="{8EA48320-8005-4B67-943E-0B6FB8454428}" presName="spaceRect" presStyleCnt="0"/>
      <dgm:spPr/>
    </dgm:pt>
    <dgm:pt modelId="{ADAB6603-48FD-4687-932A-A9CF88863862}" type="pres">
      <dgm:prSet presAssocID="{8EA48320-8005-4B67-943E-0B6FB8454428}" presName="parTx" presStyleLbl="revTx" presStyleIdx="1" presStyleCnt="3">
        <dgm:presLayoutVars>
          <dgm:chMax val="0"/>
          <dgm:chPref val="0"/>
        </dgm:presLayoutVars>
      </dgm:prSet>
      <dgm:spPr/>
    </dgm:pt>
    <dgm:pt modelId="{0A55BBDE-7FFA-403C-8078-8EEC530E99BB}" type="pres">
      <dgm:prSet presAssocID="{18F4354D-4AE4-4459-9ACE-CAE19BAE72B8}" presName="sibTrans" presStyleCnt="0"/>
      <dgm:spPr/>
    </dgm:pt>
    <dgm:pt modelId="{AE4B1046-6214-478C-BCFF-CB830E94C923}" type="pres">
      <dgm:prSet presAssocID="{9EDB3117-A5EF-4629-8AB8-E119A257A280}" presName="compNode" presStyleCnt="0"/>
      <dgm:spPr/>
    </dgm:pt>
    <dgm:pt modelId="{EA09B985-78A5-4D65-B199-7F132FC48671}" type="pres">
      <dgm:prSet presAssocID="{9EDB3117-A5EF-4629-8AB8-E119A257A280}" presName="bgRect" presStyleLbl="bgShp" presStyleIdx="2" presStyleCnt="3"/>
      <dgm:spPr/>
    </dgm:pt>
    <dgm:pt modelId="{D0894EC3-8A0D-4583-A8D5-AD10D7434C82}" type="pres">
      <dgm:prSet presAssocID="{9EDB3117-A5EF-4629-8AB8-E119A257A2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2FF222C1-133B-408F-86ED-6D01016584D1}" type="pres">
      <dgm:prSet presAssocID="{9EDB3117-A5EF-4629-8AB8-E119A257A280}" presName="spaceRect" presStyleCnt="0"/>
      <dgm:spPr/>
    </dgm:pt>
    <dgm:pt modelId="{9EBC3F95-7095-48F6-82A4-4B5C9941FB47}" type="pres">
      <dgm:prSet presAssocID="{9EDB3117-A5EF-4629-8AB8-E119A257A280}" presName="parTx" presStyleLbl="revTx" presStyleIdx="2" presStyleCnt="3">
        <dgm:presLayoutVars>
          <dgm:chMax val="0"/>
          <dgm:chPref val="0"/>
        </dgm:presLayoutVars>
      </dgm:prSet>
      <dgm:spPr/>
    </dgm:pt>
  </dgm:ptLst>
  <dgm:cxnLst>
    <dgm:cxn modelId="{4D894236-0D69-4E8F-BC47-087569469973}" type="presOf" srcId="{9EDB3117-A5EF-4629-8AB8-E119A257A280}" destId="{9EBC3F95-7095-48F6-82A4-4B5C9941FB47}" srcOrd="0" destOrd="0" presId="urn:microsoft.com/office/officeart/2018/2/layout/IconVerticalSolidList"/>
    <dgm:cxn modelId="{450CE539-549B-497C-86C5-4EB091952827}" srcId="{687CFDB3-A370-4820-BBAB-B4ACFA8DDB2D}" destId="{9EDB3117-A5EF-4629-8AB8-E119A257A280}" srcOrd="2" destOrd="0" parTransId="{BE8850F1-F152-4CAA-8877-82BCB36418EA}" sibTransId="{F2770359-3DE8-4695-8219-C4EA110AA27D}"/>
    <dgm:cxn modelId="{79102449-4AF5-4791-9837-A7600FD5272E}" srcId="{687CFDB3-A370-4820-BBAB-B4ACFA8DDB2D}" destId="{14FDF7DF-A82D-4642-8A05-CB4B40F46F5E}" srcOrd="0" destOrd="0" parTransId="{9A90D7AF-46B6-43BD-8216-383564095897}" sibTransId="{1BF76FC4-CC8C-4B80-A945-20BABC05E7E2}"/>
    <dgm:cxn modelId="{18E8FD56-5989-44DB-AC27-1155CF6B73D7}" type="presOf" srcId="{687CFDB3-A370-4820-BBAB-B4ACFA8DDB2D}" destId="{3B462797-1433-4FD4-8098-115180FC97A3}" srcOrd="0" destOrd="0" presId="urn:microsoft.com/office/officeart/2018/2/layout/IconVerticalSolidList"/>
    <dgm:cxn modelId="{921616B2-17E8-432B-83E7-40E5279FE8E7}" type="presOf" srcId="{14FDF7DF-A82D-4642-8A05-CB4B40F46F5E}" destId="{B2972A3D-78CD-41CC-8719-100FC1366D55}" srcOrd="0" destOrd="0" presId="urn:microsoft.com/office/officeart/2018/2/layout/IconVerticalSolidList"/>
    <dgm:cxn modelId="{4CB05DCD-CDF1-471F-9FAF-3C8165EFF20C}" type="presOf" srcId="{8EA48320-8005-4B67-943E-0B6FB8454428}" destId="{ADAB6603-48FD-4687-932A-A9CF88863862}" srcOrd="0" destOrd="0" presId="urn:microsoft.com/office/officeart/2018/2/layout/IconVerticalSolidList"/>
    <dgm:cxn modelId="{0316F6D7-11DD-4AF5-8140-7CF88C04DB65}" srcId="{687CFDB3-A370-4820-BBAB-B4ACFA8DDB2D}" destId="{8EA48320-8005-4B67-943E-0B6FB8454428}" srcOrd="1" destOrd="0" parTransId="{D983FD9E-E6D1-4273-8659-EB6F8B39A26F}" sibTransId="{18F4354D-4AE4-4459-9ACE-CAE19BAE72B8}"/>
    <dgm:cxn modelId="{342CF093-345A-440F-93D2-C7142084A5DB}" type="presParOf" srcId="{3B462797-1433-4FD4-8098-115180FC97A3}" destId="{96990941-2097-4CE3-9C68-03739158A57B}" srcOrd="0" destOrd="0" presId="urn:microsoft.com/office/officeart/2018/2/layout/IconVerticalSolidList"/>
    <dgm:cxn modelId="{C434ED21-A465-41BA-BE5C-32D7C68F8BC9}" type="presParOf" srcId="{96990941-2097-4CE3-9C68-03739158A57B}" destId="{9A8D3D5C-F6B2-4D80-A94E-5691E9BB4514}" srcOrd="0" destOrd="0" presId="urn:microsoft.com/office/officeart/2018/2/layout/IconVerticalSolidList"/>
    <dgm:cxn modelId="{CD3160FA-9B81-48DE-8799-3B22CB5B26AB}" type="presParOf" srcId="{96990941-2097-4CE3-9C68-03739158A57B}" destId="{FF44E907-733F-4176-BEB5-B43F20F604F1}" srcOrd="1" destOrd="0" presId="urn:microsoft.com/office/officeart/2018/2/layout/IconVerticalSolidList"/>
    <dgm:cxn modelId="{2E16E4B0-9E1D-426A-AD98-12082E22FCCD}" type="presParOf" srcId="{96990941-2097-4CE3-9C68-03739158A57B}" destId="{97775E20-6B34-43DC-BE4F-96836B857DAE}" srcOrd="2" destOrd="0" presId="urn:microsoft.com/office/officeart/2018/2/layout/IconVerticalSolidList"/>
    <dgm:cxn modelId="{153F5F30-82B8-4527-BA9C-59E16833D69E}" type="presParOf" srcId="{96990941-2097-4CE3-9C68-03739158A57B}" destId="{B2972A3D-78CD-41CC-8719-100FC1366D55}" srcOrd="3" destOrd="0" presId="urn:microsoft.com/office/officeart/2018/2/layout/IconVerticalSolidList"/>
    <dgm:cxn modelId="{F769CDF4-534F-420D-A671-6304C7F40374}" type="presParOf" srcId="{3B462797-1433-4FD4-8098-115180FC97A3}" destId="{A724CE83-8DF7-4D32-BB1C-F012A72D310B}" srcOrd="1" destOrd="0" presId="urn:microsoft.com/office/officeart/2018/2/layout/IconVerticalSolidList"/>
    <dgm:cxn modelId="{20CE90C6-9DD8-4510-ADA6-989902E028CA}" type="presParOf" srcId="{3B462797-1433-4FD4-8098-115180FC97A3}" destId="{3806B2E7-58D1-4869-8A01-683702908425}" srcOrd="2" destOrd="0" presId="urn:microsoft.com/office/officeart/2018/2/layout/IconVerticalSolidList"/>
    <dgm:cxn modelId="{4B5E4A8F-4D29-4066-AF14-E8C7B6582AEA}" type="presParOf" srcId="{3806B2E7-58D1-4869-8A01-683702908425}" destId="{9FA3839E-8A6B-4361-8B15-7DB5372981FA}" srcOrd="0" destOrd="0" presId="urn:microsoft.com/office/officeart/2018/2/layout/IconVerticalSolidList"/>
    <dgm:cxn modelId="{6D27D6AD-565B-46EB-A581-C30E650E9C66}" type="presParOf" srcId="{3806B2E7-58D1-4869-8A01-683702908425}" destId="{119F34AF-3E13-4685-B9F4-22C5C192681D}" srcOrd="1" destOrd="0" presId="urn:microsoft.com/office/officeart/2018/2/layout/IconVerticalSolidList"/>
    <dgm:cxn modelId="{39F7F7EE-AE2A-4188-8013-BD36C9D314C1}" type="presParOf" srcId="{3806B2E7-58D1-4869-8A01-683702908425}" destId="{2AD09DB6-6266-4B9D-A589-29C66708CCA8}" srcOrd="2" destOrd="0" presId="urn:microsoft.com/office/officeart/2018/2/layout/IconVerticalSolidList"/>
    <dgm:cxn modelId="{2BE9B85D-8C08-4B1A-842D-7FC7D0FFFCE5}" type="presParOf" srcId="{3806B2E7-58D1-4869-8A01-683702908425}" destId="{ADAB6603-48FD-4687-932A-A9CF88863862}" srcOrd="3" destOrd="0" presId="urn:microsoft.com/office/officeart/2018/2/layout/IconVerticalSolidList"/>
    <dgm:cxn modelId="{9395CB78-221D-4A11-8CAC-14EBBA9570FE}" type="presParOf" srcId="{3B462797-1433-4FD4-8098-115180FC97A3}" destId="{0A55BBDE-7FFA-403C-8078-8EEC530E99BB}" srcOrd="3" destOrd="0" presId="urn:microsoft.com/office/officeart/2018/2/layout/IconVerticalSolidList"/>
    <dgm:cxn modelId="{59F75C36-4655-4310-8B7C-BF067B70BA32}" type="presParOf" srcId="{3B462797-1433-4FD4-8098-115180FC97A3}" destId="{AE4B1046-6214-478C-BCFF-CB830E94C923}" srcOrd="4" destOrd="0" presId="urn:microsoft.com/office/officeart/2018/2/layout/IconVerticalSolidList"/>
    <dgm:cxn modelId="{C671E03D-DEF2-453D-8785-D653EBD1A91B}" type="presParOf" srcId="{AE4B1046-6214-478C-BCFF-CB830E94C923}" destId="{EA09B985-78A5-4D65-B199-7F132FC48671}" srcOrd="0" destOrd="0" presId="urn:microsoft.com/office/officeart/2018/2/layout/IconVerticalSolidList"/>
    <dgm:cxn modelId="{F79F7610-EFC1-48E5-AA0F-C72AFD056894}" type="presParOf" srcId="{AE4B1046-6214-478C-BCFF-CB830E94C923}" destId="{D0894EC3-8A0D-4583-A8D5-AD10D7434C82}" srcOrd="1" destOrd="0" presId="urn:microsoft.com/office/officeart/2018/2/layout/IconVerticalSolidList"/>
    <dgm:cxn modelId="{752CA077-2E15-44DE-A20C-B7DFBAC918F9}" type="presParOf" srcId="{AE4B1046-6214-478C-BCFF-CB830E94C923}" destId="{2FF222C1-133B-408F-86ED-6D01016584D1}" srcOrd="2" destOrd="0" presId="urn:microsoft.com/office/officeart/2018/2/layout/IconVerticalSolidList"/>
    <dgm:cxn modelId="{0E4B4B30-0555-41EB-9069-559518FB52B9}" type="presParOf" srcId="{AE4B1046-6214-478C-BCFF-CB830E94C923}" destId="{9EBC3F95-7095-48F6-82A4-4B5C9941FB4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043DD-658C-473E-9A37-52C3124AA52D}">
      <dsp:nvSpPr>
        <dsp:cNvPr id="0" name=""/>
        <dsp:cNvSpPr/>
      </dsp:nvSpPr>
      <dsp:spPr>
        <a:xfrm>
          <a:off x="821" y="179348"/>
          <a:ext cx="3327201" cy="399264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en-US" sz="2600" kern="1200" dirty="0"/>
            <a:t>The concept of feeling economy</a:t>
          </a:r>
        </a:p>
      </dsp:txBody>
      <dsp:txXfrm>
        <a:off x="821" y="1776404"/>
        <a:ext cx="3327201" cy="2395585"/>
      </dsp:txXfrm>
    </dsp:sp>
    <dsp:sp modelId="{3ACE0EBA-05A4-4453-B6F2-A94943C4F3AB}">
      <dsp:nvSpPr>
        <dsp:cNvPr id="0" name=""/>
        <dsp:cNvSpPr/>
      </dsp:nvSpPr>
      <dsp:spPr>
        <a:xfrm>
          <a:off x="821" y="179348"/>
          <a:ext cx="3327201" cy="1597056"/>
        </a:xfrm>
        <a:prstGeom prst="rect">
          <a:avLst/>
        </a:prstGeom>
        <a:noFill/>
        <a:ln w="1270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t>01</a:t>
          </a:r>
        </a:p>
      </dsp:txBody>
      <dsp:txXfrm>
        <a:off x="821" y="179348"/>
        <a:ext cx="3327201" cy="1597056"/>
      </dsp:txXfrm>
    </dsp:sp>
    <dsp:sp modelId="{7DA26FD6-6AB5-450D-A6F7-731A98B9E557}">
      <dsp:nvSpPr>
        <dsp:cNvPr id="0" name=""/>
        <dsp:cNvSpPr/>
      </dsp:nvSpPr>
      <dsp:spPr>
        <a:xfrm>
          <a:off x="3594199" y="179348"/>
          <a:ext cx="3327201" cy="3992641"/>
        </a:xfrm>
        <a:prstGeom prst="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w="12700" cap="flat" cmpd="sng" algn="ctr">
          <a:solidFill>
            <a:schemeClr val="accent5">
              <a:hueOff val="-6076075"/>
              <a:satOff val="-413"/>
              <a:lumOff val="98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en-US" sz="2600" kern="1200" dirty="0"/>
            <a:t>The current landscape of AI</a:t>
          </a:r>
        </a:p>
      </dsp:txBody>
      <dsp:txXfrm>
        <a:off x="3594199" y="1776404"/>
        <a:ext cx="3327201" cy="2395585"/>
      </dsp:txXfrm>
    </dsp:sp>
    <dsp:sp modelId="{50825E53-BE26-4B17-8B67-35B3A6EA59E3}">
      <dsp:nvSpPr>
        <dsp:cNvPr id="0" name=""/>
        <dsp:cNvSpPr/>
      </dsp:nvSpPr>
      <dsp:spPr>
        <a:xfrm>
          <a:off x="3594199" y="179348"/>
          <a:ext cx="3327201" cy="1597056"/>
        </a:xfrm>
        <a:prstGeom prst="rect">
          <a:avLst/>
        </a:prstGeom>
        <a:noFill/>
        <a:ln w="1270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t>02</a:t>
          </a:r>
        </a:p>
      </dsp:txBody>
      <dsp:txXfrm>
        <a:off x="3594199" y="179348"/>
        <a:ext cx="3327201" cy="1597056"/>
      </dsp:txXfrm>
    </dsp:sp>
    <dsp:sp modelId="{0372B808-E8B1-4788-944A-A600AE17DFA1}">
      <dsp:nvSpPr>
        <dsp:cNvPr id="0" name=""/>
        <dsp:cNvSpPr/>
      </dsp:nvSpPr>
      <dsp:spPr>
        <a:xfrm>
          <a:off x="7187576" y="179348"/>
          <a:ext cx="3327201" cy="3992641"/>
        </a:xfrm>
        <a:prstGeom prst="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w="12700" cap="flat" cmpd="sng" algn="ctr">
          <a:solidFill>
            <a:schemeClr val="accent5">
              <a:hueOff val="-12152150"/>
              <a:satOff val="-826"/>
              <a:lumOff val="196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en-US" sz="2600" kern="1200" dirty="0"/>
            <a:t>The future of relationship-selling jobs </a:t>
          </a:r>
        </a:p>
      </dsp:txBody>
      <dsp:txXfrm>
        <a:off x="7187576" y="1776404"/>
        <a:ext cx="3327201" cy="2395585"/>
      </dsp:txXfrm>
    </dsp:sp>
    <dsp:sp modelId="{2DD59964-FE06-4780-8620-597F7B110C85}">
      <dsp:nvSpPr>
        <dsp:cNvPr id="0" name=""/>
        <dsp:cNvSpPr/>
      </dsp:nvSpPr>
      <dsp:spPr>
        <a:xfrm>
          <a:off x="7187576" y="179348"/>
          <a:ext cx="3327201" cy="1597056"/>
        </a:xfrm>
        <a:prstGeom prst="rect">
          <a:avLst/>
        </a:prstGeom>
        <a:noFill/>
        <a:ln w="1270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t>03</a:t>
          </a:r>
        </a:p>
      </dsp:txBody>
      <dsp:txXfrm>
        <a:off x="7187576" y="179348"/>
        <a:ext cx="3327201" cy="15970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84085-EC58-4E56-A6FF-A45B6680B3EB}">
      <dsp:nvSpPr>
        <dsp:cNvPr id="0" name=""/>
        <dsp:cNvSpPr/>
      </dsp:nvSpPr>
      <dsp:spPr>
        <a:xfrm>
          <a:off x="0" y="2588"/>
          <a:ext cx="4124758"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83806DD-DD2C-45A0-9738-76D80532C14C}">
      <dsp:nvSpPr>
        <dsp:cNvPr id="0" name=""/>
        <dsp:cNvSpPr/>
      </dsp:nvSpPr>
      <dsp:spPr>
        <a:xfrm>
          <a:off x="0" y="2588"/>
          <a:ext cx="4124758" cy="1765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i="0" kern="1200" baseline="0" dirty="0"/>
            <a:t>Mechanical Economy</a:t>
          </a:r>
          <a:endParaRPr lang="en-US" sz="4900" kern="1200" dirty="0"/>
        </a:p>
      </dsp:txBody>
      <dsp:txXfrm>
        <a:off x="0" y="2588"/>
        <a:ext cx="4124758" cy="1765429"/>
      </dsp:txXfrm>
    </dsp:sp>
    <dsp:sp modelId="{DFDA4D24-F7E8-4A24-ADA2-1B54A67AB3DE}">
      <dsp:nvSpPr>
        <dsp:cNvPr id="0" name=""/>
        <dsp:cNvSpPr/>
      </dsp:nvSpPr>
      <dsp:spPr>
        <a:xfrm>
          <a:off x="0" y="1768018"/>
          <a:ext cx="4124758" cy="0"/>
        </a:xfrm>
        <a:prstGeom prst="line">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w="12700" cap="flat" cmpd="sng" algn="ctr">
          <a:solidFill>
            <a:schemeClr val="accent5">
              <a:hueOff val="-6076075"/>
              <a:satOff val="-413"/>
              <a:lumOff val="98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349A1B7-815D-4C50-90D3-38B8020F48AC}">
      <dsp:nvSpPr>
        <dsp:cNvPr id="0" name=""/>
        <dsp:cNvSpPr/>
      </dsp:nvSpPr>
      <dsp:spPr>
        <a:xfrm>
          <a:off x="0" y="1768018"/>
          <a:ext cx="4124758" cy="1765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kern="1200" dirty="0"/>
            <a:t>Thinking Economy</a:t>
          </a:r>
        </a:p>
      </dsp:txBody>
      <dsp:txXfrm>
        <a:off x="0" y="1768018"/>
        <a:ext cx="4124758" cy="1765429"/>
      </dsp:txXfrm>
    </dsp:sp>
    <dsp:sp modelId="{687F6566-75C3-4891-AECC-07FA85D82009}">
      <dsp:nvSpPr>
        <dsp:cNvPr id="0" name=""/>
        <dsp:cNvSpPr/>
      </dsp:nvSpPr>
      <dsp:spPr>
        <a:xfrm>
          <a:off x="0" y="3533448"/>
          <a:ext cx="4124758" cy="0"/>
        </a:xfrm>
        <a:prstGeom prst="line">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w="12700" cap="flat" cmpd="sng" algn="ctr">
          <a:solidFill>
            <a:schemeClr val="accent5">
              <a:hueOff val="-12152150"/>
              <a:satOff val="-826"/>
              <a:lumOff val="196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71D5B33-7E15-46F8-9732-14736A5C8CBC}">
      <dsp:nvSpPr>
        <dsp:cNvPr id="0" name=""/>
        <dsp:cNvSpPr/>
      </dsp:nvSpPr>
      <dsp:spPr>
        <a:xfrm>
          <a:off x="0" y="3533448"/>
          <a:ext cx="4124758" cy="1765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kern="1200" dirty="0"/>
            <a:t>Feeling Economy </a:t>
          </a:r>
        </a:p>
      </dsp:txBody>
      <dsp:txXfrm>
        <a:off x="0" y="3533448"/>
        <a:ext cx="4124758" cy="17654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8294F-FA18-465B-ABE2-08CE7900418C}">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DE5DDD-5103-497E-A98E-5FA55EBC9124}">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6908C9-CE1F-4E57-AB99-F8BE2AA5A66F}">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b="0" kern="1200" dirty="0"/>
            <a:t>Biology mostly limits machines today to the thinking intelligence realm. </a:t>
          </a:r>
        </a:p>
      </dsp:txBody>
      <dsp:txXfrm>
        <a:off x="1435590" y="531"/>
        <a:ext cx="9080009" cy="1242935"/>
      </dsp:txXfrm>
    </dsp:sp>
    <dsp:sp modelId="{160C59DE-3C63-497B-B036-CEA3A956FE47}">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84CFDE-F570-473B-8F5C-57FAE48EAF7B}">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41BCC8-BCEC-4B43-AD10-0B45FBA24543}">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b="0" kern="1200" dirty="0"/>
            <a:t>When AI performs many thinking tasks, human workers gravitate more toward interpersonal and empathetic tasks. This is the main reason for the emergence of the Feeling Economy. </a:t>
          </a:r>
        </a:p>
      </dsp:txBody>
      <dsp:txXfrm>
        <a:off x="1435590" y="1554201"/>
        <a:ext cx="9080009" cy="1242935"/>
      </dsp:txXfrm>
    </dsp:sp>
    <dsp:sp modelId="{97914404-71F0-41C4-AED9-108E0446DC7B}">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BCC56B-0731-4764-B99C-3FC6C19492AB}">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D10D1-63DC-4F5B-9E83-5659E2BEAF02}">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b="0" kern="1200" dirty="0"/>
            <a:t>Feeling/empathetic tasks are communicating with people, establishing and maintaining relationships, and influencing others.</a:t>
          </a:r>
        </a:p>
      </dsp:txBody>
      <dsp:txXfrm>
        <a:off x="1435590" y="3107870"/>
        <a:ext cx="9080009" cy="1242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AAE8C-D9DB-4A06-8B6A-019C5828B8A4}">
      <dsp:nvSpPr>
        <dsp:cNvPr id="0" name=""/>
        <dsp:cNvSpPr/>
      </dsp:nvSpPr>
      <dsp:spPr>
        <a:xfrm>
          <a:off x="0" y="646268"/>
          <a:ext cx="6245265" cy="1938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92CF82-3CD0-4970-AE6B-12FE16109111}">
      <dsp:nvSpPr>
        <dsp:cNvPr id="0" name=""/>
        <dsp:cNvSpPr/>
      </dsp:nvSpPr>
      <dsp:spPr>
        <a:xfrm>
          <a:off x="586488" y="1082499"/>
          <a:ext cx="1066342" cy="10663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AC15ED-55CD-46E0-8490-96FB620C7B29}">
      <dsp:nvSpPr>
        <dsp:cNvPr id="0" name=""/>
        <dsp:cNvSpPr/>
      </dsp:nvSpPr>
      <dsp:spPr>
        <a:xfrm>
          <a:off x="2239319" y="646268"/>
          <a:ext cx="4005945" cy="193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190" tIns="205190" rIns="205190" bIns="205190" numCol="1" spcCol="1270" anchor="ctr" anchorCtr="0">
          <a:noAutofit/>
        </a:bodyPr>
        <a:lstStyle/>
        <a:p>
          <a:pPr marL="0" lvl="0" indent="0" algn="l" defTabSz="1066800">
            <a:lnSpc>
              <a:spcPct val="100000"/>
            </a:lnSpc>
            <a:spcBef>
              <a:spcPct val="0"/>
            </a:spcBef>
            <a:spcAft>
              <a:spcPct val="35000"/>
            </a:spcAft>
            <a:buNone/>
          </a:pPr>
          <a:r>
            <a:rPr lang="en-US" sz="2400" b="1" kern="1200" dirty="0"/>
            <a:t>Human employment and wages will be more attributable to </a:t>
          </a:r>
          <a:r>
            <a:rPr lang="en-US" sz="2400" b="1" kern="1200" dirty="0">
              <a:solidFill>
                <a:srgbClr val="C00000"/>
              </a:solidFill>
            </a:rPr>
            <a:t>feeling tasks and jobs</a:t>
          </a:r>
          <a:r>
            <a:rPr lang="en-US" sz="2400" b="1" kern="1200" dirty="0"/>
            <a:t>. </a:t>
          </a:r>
        </a:p>
      </dsp:txBody>
      <dsp:txXfrm>
        <a:off x="2239319" y="646268"/>
        <a:ext cx="4005945" cy="1938804"/>
      </dsp:txXfrm>
    </dsp:sp>
    <dsp:sp modelId="{018463B6-E03F-4462-B1C5-DEEDDB0BF8C8}">
      <dsp:nvSpPr>
        <dsp:cNvPr id="0" name=""/>
        <dsp:cNvSpPr/>
      </dsp:nvSpPr>
      <dsp:spPr>
        <a:xfrm>
          <a:off x="0" y="3004274"/>
          <a:ext cx="6245265" cy="1938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5AEDDB-531D-4553-B081-CD7240F6B9F1}">
      <dsp:nvSpPr>
        <dsp:cNvPr id="0" name=""/>
        <dsp:cNvSpPr/>
      </dsp:nvSpPr>
      <dsp:spPr>
        <a:xfrm>
          <a:off x="586488" y="3440505"/>
          <a:ext cx="1066342" cy="10663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CA7A40-ED59-4AD6-BEAE-4C5820481834}">
      <dsp:nvSpPr>
        <dsp:cNvPr id="0" name=""/>
        <dsp:cNvSpPr/>
      </dsp:nvSpPr>
      <dsp:spPr>
        <a:xfrm>
          <a:off x="2239319" y="3004274"/>
          <a:ext cx="4005945" cy="193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190" tIns="205190" rIns="205190" bIns="205190" numCol="1" spcCol="1270" anchor="ctr" anchorCtr="0">
          <a:noAutofit/>
        </a:bodyPr>
        <a:lstStyle/>
        <a:p>
          <a:pPr marL="0" lvl="0" indent="0" algn="l" defTabSz="1066800">
            <a:lnSpc>
              <a:spcPct val="100000"/>
            </a:lnSpc>
            <a:spcBef>
              <a:spcPct val="0"/>
            </a:spcBef>
            <a:spcAft>
              <a:spcPct val="35000"/>
            </a:spcAft>
            <a:buNone/>
          </a:pPr>
          <a:r>
            <a:rPr lang="en-US" sz="2400" b="1" kern="1200" dirty="0"/>
            <a:t>It is characterized by humans doing the feeling tasks and machines doing the thinking tasks.</a:t>
          </a:r>
        </a:p>
      </dsp:txBody>
      <dsp:txXfrm>
        <a:off x="2239319" y="3004274"/>
        <a:ext cx="4005945" cy="19388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D3D5C-F6B2-4D80-A94E-5691E9BB4514}">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44E907-733F-4176-BEB5-B43F20F604F1}">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972A3D-78CD-41CC-8719-100FC1366D55}">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b="1" i="0" kern="1200" dirty="0"/>
            <a:t>Conversational AI chatbots:</a:t>
          </a:r>
          <a:r>
            <a:rPr lang="en-US" sz="2100" b="0" i="0" kern="1200" dirty="0"/>
            <a:t> AI-powered chatbots are designed to handle customer inquiries efficiently. Its NLP capabilities ensure accurate responses and improve customer satisfaction by resolving queries promptly.</a:t>
          </a:r>
          <a:endParaRPr lang="en-US" sz="2100" kern="1200" dirty="0"/>
        </a:p>
      </dsp:txBody>
      <dsp:txXfrm>
        <a:off x="1435590" y="531"/>
        <a:ext cx="9080009" cy="1242935"/>
      </dsp:txXfrm>
    </dsp:sp>
    <dsp:sp modelId="{9FA3839E-8A6B-4361-8B15-7DB5372981FA}">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9F34AF-3E13-4685-B9F4-22C5C192681D}">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B6603-48FD-4687-932A-A9CF88863862}">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b="1" i="0" kern="1200" dirty="0"/>
            <a:t>Voice assistants:</a:t>
          </a:r>
          <a:r>
            <a:rPr lang="en-US" sz="2100" b="0" i="0" kern="1200" dirty="0"/>
            <a:t> Platforms (e.g., Alexa, Haptik, and Siri) use conversational AI to understand and respond to user commands. </a:t>
          </a:r>
          <a:endParaRPr lang="en-US" sz="2100" kern="1200" dirty="0"/>
        </a:p>
      </dsp:txBody>
      <dsp:txXfrm>
        <a:off x="1435590" y="1554201"/>
        <a:ext cx="9080009" cy="1242935"/>
      </dsp:txXfrm>
    </dsp:sp>
    <dsp:sp modelId="{EA09B985-78A5-4D65-B199-7F132FC48671}">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894EC3-8A0D-4583-A8D5-AD10D7434C82}">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BC3F95-7095-48F6-82A4-4B5C9941FB47}">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b="1" i="0" kern="1200" dirty="0"/>
            <a:t>Social media interactions: </a:t>
          </a:r>
          <a:r>
            <a:rPr lang="en-US" sz="2100" b="0" i="0" kern="1200" dirty="0"/>
            <a:t>Through social media platforms, businesses can leverage conversational AI to interact with internal and external stakeholders. </a:t>
          </a:r>
          <a:endParaRPr lang="en-US" sz="2100" kern="1200" dirty="0"/>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B73F50-A5BE-4892-8B6A-36F0E0CA1275}" type="datetimeFigureOut">
              <a:rPr lang="en-US" smtClean="0"/>
              <a:t>3/27/2025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C752D-701D-4CC4-80F8-38C525B1CE8B}" type="slidenum">
              <a:rPr lang="en-US" smtClean="0"/>
              <a:t>‹#›</a:t>
            </a:fld>
            <a:endParaRPr lang="en-US" dirty="0"/>
          </a:p>
        </p:txBody>
      </p:sp>
    </p:spTree>
    <p:extLst>
      <p:ext uri="{BB962C8B-B14F-4D97-AF65-F5344CB8AC3E}">
        <p14:creationId xmlns:p14="http://schemas.microsoft.com/office/powerpoint/2010/main" val="4128432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5100EB-70D0-47C3-8B2A-BBD404A5D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34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FD83A-0A49-4F73-B715-AE116DC52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76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C752D-701D-4CC4-80F8-38C525B1CE8B}" type="slidenum">
              <a:rPr lang="en-US" smtClean="0"/>
              <a:t>3</a:t>
            </a:fld>
            <a:endParaRPr lang="en-US" dirty="0"/>
          </a:p>
        </p:txBody>
      </p:sp>
    </p:spTree>
    <p:extLst>
      <p:ext uri="{BB962C8B-B14F-4D97-AF65-F5344CB8AC3E}">
        <p14:creationId xmlns:p14="http://schemas.microsoft.com/office/powerpoint/2010/main" val="2093173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FD83A-0A49-4F73-B715-AE116DC520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940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“Reps spend 70% of their time on nonselling tasks — a figure that is virtually unchanged from the 2022 State of Sales report, when reps spent 72% of their time on nonselling tasks.”</a:t>
            </a:r>
          </a:p>
        </p:txBody>
      </p:sp>
      <p:sp>
        <p:nvSpPr>
          <p:cNvPr id="4" name="Slide Number Placeholder 3"/>
          <p:cNvSpPr>
            <a:spLocks noGrp="1"/>
          </p:cNvSpPr>
          <p:nvPr>
            <p:ph type="sldNum" sz="quarter" idx="5"/>
          </p:nvPr>
        </p:nvSpPr>
        <p:spPr/>
        <p:txBody>
          <a:bodyPr/>
          <a:lstStyle/>
          <a:p>
            <a:fld id="{71AC752D-701D-4CC4-80F8-38C525B1CE8B}" type="slidenum">
              <a:rPr lang="en-US" smtClean="0"/>
              <a:t>17</a:t>
            </a:fld>
            <a:endParaRPr lang="en-US" dirty="0"/>
          </a:p>
        </p:txBody>
      </p:sp>
    </p:spTree>
    <p:extLst>
      <p:ext uri="{BB962C8B-B14F-4D97-AF65-F5344CB8AC3E}">
        <p14:creationId xmlns:p14="http://schemas.microsoft.com/office/powerpoint/2010/main" val="3234048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6778F-9BFC-6C25-E1D5-194CE06D3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18096-DC19-4571-6ACB-1B9EE9BF01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B1CE1C-4F3E-EDE3-A8A0-CE8681EAB7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 “50 Sales Statistics That Reveal How Great Teams Sell.” Salesforce, October 4, 2024. https://www.salesforce.com/blog/15-sales-statistics/.</a:t>
            </a:r>
          </a:p>
          <a:p>
            <a:endParaRPr lang="en-US" dirty="0"/>
          </a:p>
        </p:txBody>
      </p:sp>
      <p:sp>
        <p:nvSpPr>
          <p:cNvPr id="4" name="Slide Number Placeholder 3">
            <a:extLst>
              <a:ext uri="{FF2B5EF4-FFF2-40B4-BE49-F238E27FC236}">
                <a16:creationId xmlns:a16="http://schemas.microsoft.com/office/drawing/2014/main" id="{D48211CC-4792-219F-603B-CCDEC9CC6A58}"/>
              </a:ext>
            </a:extLst>
          </p:cNvPr>
          <p:cNvSpPr>
            <a:spLocks noGrp="1"/>
          </p:cNvSpPr>
          <p:nvPr>
            <p:ph type="sldNum" sz="quarter" idx="5"/>
          </p:nvPr>
        </p:nvSpPr>
        <p:spPr/>
        <p:txBody>
          <a:bodyPr/>
          <a:lstStyle/>
          <a:p>
            <a:fld id="{71AC752D-701D-4CC4-80F8-38C525B1CE8B}" type="slidenum">
              <a:rPr lang="en-US" smtClean="0"/>
              <a:t>24</a:t>
            </a:fld>
            <a:endParaRPr lang="en-US" dirty="0"/>
          </a:p>
        </p:txBody>
      </p:sp>
    </p:spTree>
    <p:extLst>
      <p:ext uri="{BB962C8B-B14F-4D97-AF65-F5344CB8AC3E}">
        <p14:creationId xmlns:p14="http://schemas.microsoft.com/office/powerpoint/2010/main" val="3364249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 “50 Sales Statistics That Reveal How Great Teams Sell.” Salesforce, October 4, 2024. https://www.salesforce.com/blog/15-sales-statistics/.</a:t>
            </a:r>
          </a:p>
          <a:p>
            <a:endParaRPr lang="en-US" dirty="0"/>
          </a:p>
        </p:txBody>
      </p:sp>
      <p:sp>
        <p:nvSpPr>
          <p:cNvPr id="4" name="Slide Number Placeholder 3"/>
          <p:cNvSpPr>
            <a:spLocks noGrp="1"/>
          </p:cNvSpPr>
          <p:nvPr>
            <p:ph type="sldNum" sz="quarter" idx="5"/>
          </p:nvPr>
        </p:nvSpPr>
        <p:spPr/>
        <p:txBody>
          <a:bodyPr/>
          <a:lstStyle/>
          <a:p>
            <a:fld id="{71AC752D-701D-4CC4-80F8-38C525B1CE8B}" type="slidenum">
              <a:rPr lang="en-US" smtClean="0"/>
              <a:t>25</a:t>
            </a:fld>
            <a:endParaRPr lang="en-US" dirty="0"/>
          </a:p>
        </p:txBody>
      </p:sp>
    </p:spTree>
    <p:extLst>
      <p:ext uri="{BB962C8B-B14F-4D97-AF65-F5344CB8AC3E}">
        <p14:creationId xmlns:p14="http://schemas.microsoft.com/office/powerpoint/2010/main" val="305832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5100EB-70D0-47C3-8B2A-BBD404A5D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335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3F83-6F77-E572-F946-2B81D2799A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9B6CEE-5C3B-1CD0-9AD7-8CB0F268FD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35C93A-B947-AA7F-8C55-3B5108120DFE}"/>
              </a:ext>
            </a:extLst>
          </p:cNvPr>
          <p:cNvSpPr>
            <a:spLocks noGrp="1"/>
          </p:cNvSpPr>
          <p:nvPr>
            <p:ph type="dt" sz="half" idx="10"/>
          </p:nvPr>
        </p:nvSpPr>
        <p:spPr/>
        <p:txBody>
          <a:bodyPr/>
          <a:lstStyle/>
          <a:p>
            <a:fld id="{1FB88DE8-06BC-4982-8444-9EA0B12F1E6D}" type="datetimeFigureOut">
              <a:rPr lang="en-US" smtClean="0"/>
              <a:t>3/27/2025</a:t>
            </a:fld>
            <a:endParaRPr lang="en-US" dirty="0"/>
          </a:p>
        </p:txBody>
      </p:sp>
      <p:sp>
        <p:nvSpPr>
          <p:cNvPr id="5" name="Footer Placeholder 4">
            <a:extLst>
              <a:ext uri="{FF2B5EF4-FFF2-40B4-BE49-F238E27FC236}">
                <a16:creationId xmlns:a16="http://schemas.microsoft.com/office/drawing/2014/main" id="{7C835ECA-4764-D889-436D-0FF0321E88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5D9191-A878-BAB0-5E7B-E9CBEF6D6B70}"/>
              </a:ext>
            </a:extLst>
          </p:cNvPr>
          <p:cNvSpPr>
            <a:spLocks noGrp="1"/>
          </p:cNvSpPr>
          <p:nvPr>
            <p:ph type="sldNum" sz="quarter" idx="12"/>
          </p:nvPr>
        </p:nvSpPr>
        <p:spPr/>
        <p:txBody>
          <a:bodyPr/>
          <a:lstStyle/>
          <a:p>
            <a:fld id="{FA3BEC81-2648-454B-99D9-76DE8C1996D7}" type="slidenum">
              <a:rPr lang="en-US" smtClean="0"/>
              <a:t>‹#›</a:t>
            </a:fld>
            <a:endParaRPr lang="en-US" dirty="0"/>
          </a:p>
        </p:txBody>
      </p:sp>
    </p:spTree>
    <p:extLst>
      <p:ext uri="{BB962C8B-B14F-4D97-AF65-F5344CB8AC3E}">
        <p14:creationId xmlns:p14="http://schemas.microsoft.com/office/powerpoint/2010/main" val="67578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31E2F-6359-0525-B263-23F41740D4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4ADA04-8942-FF8A-5EA0-36E07E6B5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513A3A-089C-3A0A-EC6A-63C0D9166305}"/>
              </a:ext>
            </a:extLst>
          </p:cNvPr>
          <p:cNvSpPr>
            <a:spLocks noGrp="1"/>
          </p:cNvSpPr>
          <p:nvPr>
            <p:ph type="dt" sz="half" idx="10"/>
          </p:nvPr>
        </p:nvSpPr>
        <p:spPr/>
        <p:txBody>
          <a:bodyPr/>
          <a:lstStyle/>
          <a:p>
            <a:fld id="{1FB88DE8-06BC-4982-8444-9EA0B12F1E6D}" type="datetimeFigureOut">
              <a:rPr lang="en-US" smtClean="0"/>
              <a:t>3/27/2025</a:t>
            </a:fld>
            <a:endParaRPr lang="en-US" dirty="0"/>
          </a:p>
        </p:txBody>
      </p:sp>
      <p:sp>
        <p:nvSpPr>
          <p:cNvPr id="5" name="Footer Placeholder 4">
            <a:extLst>
              <a:ext uri="{FF2B5EF4-FFF2-40B4-BE49-F238E27FC236}">
                <a16:creationId xmlns:a16="http://schemas.microsoft.com/office/drawing/2014/main" id="{418BF98B-A456-D3A6-5C83-421270C57D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AD88C5-0007-9956-81CF-4D656C861FE6}"/>
              </a:ext>
            </a:extLst>
          </p:cNvPr>
          <p:cNvSpPr>
            <a:spLocks noGrp="1"/>
          </p:cNvSpPr>
          <p:nvPr>
            <p:ph type="sldNum" sz="quarter" idx="12"/>
          </p:nvPr>
        </p:nvSpPr>
        <p:spPr/>
        <p:txBody>
          <a:bodyPr/>
          <a:lstStyle/>
          <a:p>
            <a:fld id="{FA3BEC81-2648-454B-99D9-76DE8C1996D7}" type="slidenum">
              <a:rPr lang="en-US" smtClean="0"/>
              <a:t>‹#›</a:t>
            </a:fld>
            <a:endParaRPr lang="en-US" dirty="0"/>
          </a:p>
        </p:txBody>
      </p:sp>
    </p:spTree>
    <p:extLst>
      <p:ext uri="{BB962C8B-B14F-4D97-AF65-F5344CB8AC3E}">
        <p14:creationId xmlns:p14="http://schemas.microsoft.com/office/powerpoint/2010/main" val="1702553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802E46-74B9-2A8F-2B89-4FDF2CC2F3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F778A-C9F0-38A0-B561-EBC419D78F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25BA1-9B15-E19F-FA22-F2C3EF58E43A}"/>
              </a:ext>
            </a:extLst>
          </p:cNvPr>
          <p:cNvSpPr>
            <a:spLocks noGrp="1"/>
          </p:cNvSpPr>
          <p:nvPr>
            <p:ph type="dt" sz="half" idx="10"/>
          </p:nvPr>
        </p:nvSpPr>
        <p:spPr/>
        <p:txBody>
          <a:bodyPr/>
          <a:lstStyle/>
          <a:p>
            <a:fld id="{1FB88DE8-06BC-4982-8444-9EA0B12F1E6D}" type="datetimeFigureOut">
              <a:rPr lang="en-US" smtClean="0"/>
              <a:t>3/27/2025</a:t>
            </a:fld>
            <a:endParaRPr lang="en-US" dirty="0"/>
          </a:p>
        </p:txBody>
      </p:sp>
      <p:sp>
        <p:nvSpPr>
          <p:cNvPr id="5" name="Footer Placeholder 4">
            <a:extLst>
              <a:ext uri="{FF2B5EF4-FFF2-40B4-BE49-F238E27FC236}">
                <a16:creationId xmlns:a16="http://schemas.microsoft.com/office/drawing/2014/main" id="{67EC0615-E58B-05E2-35B5-C1AAB8C837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5570C4-B983-398F-EA32-980C67938AB6}"/>
              </a:ext>
            </a:extLst>
          </p:cNvPr>
          <p:cNvSpPr>
            <a:spLocks noGrp="1"/>
          </p:cNvSpPr>
          <p:nvPr>
            <p:ph type="sldNum" sz="quarter" idx="12"/>
          </p:nvPr>
        </p:nvSpPr>
        <p:spPr/>
        <p:txBody>
          <a:bodyPr/>
          <a:lstStyle/>
          <a:p>
            <a:fld id="{FA3BEC81-2648-454B-99D9-76DE8C1996D7}" type="slidenum">
              <a:rPr lang="en-US" smtClean="0"/>
              <a:t>‹#›</a:t>
            </a:fld>
            <a:endParaRPr lang="en-US" dirty="0"/>
          </a:p>
        </p:txBody>
      </p:sp>
    </p:spTree>
    <p:extLst>
      <p:ext uri="{BB962C8B-B14F-4D97-AF65-F5344CB8AC3E}">
        <p14:creationId xmlns:p14="http://schemas.microsoft.com/office/powerpoint/2010/main" val="1603382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F84B-EB99-6B37-C894-BB2AD9CE28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A08D4D-5549-192D-9A8F-C5D151CBFA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2C718A-0544-C07E-F682-CDEC1A58A103}"/>
              </a:ext>
            </a:extLst>
          </p:cNvPr>
          <p:cNvSpPr>
            <a:spLocks noGrp="1"/>
          </p:cNvSpPr>
          <p:nvPr>
            <p:ph type="dt" sz="half" idx="10"/>
          </p:nvPr>
        </p:nvSpPr>
        <p:spPr/>
        <p:txBody>
          <a:bodyPr/>
          <a:lstStyle/>
          <a:p>
            <a:fld id="{3758D2EF-AB4B-4DEF-90B5-1E18C2EA1EEA}" type="datetimeFigureOut">
              <a:rPr lang="en-US" smtClean="0"/>
              <a:t>3/27/2025</a:t>
            </a:fld>
            <a:endParaRPr lang="en-US" dirty="0"/>
          </a:p>
        </p:txBody>
      </p:sp>
      <p:sp>
        <p:nvSpPr>
          <p:cNvPr id="5" name="Footer Placeholder 4">
            <a:extLst>
              <a:ext uri="{FF2B5EF4-FFF2-40B4-BE49-F238E27FC236}">
                <a16:creationId xmlns:a16="http://schemas.microsoft.com/office/drawing/2014/main" id="{27577E32-5955-620C-9BC9-756850F49B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7A4FD2-A259-42EC-D4CD-7541017D90F2}"/>
              </a:ext>
            </a:extLst>
          </p:cNvPr>
          <p:cNvSpPr>
            <a:spLocks noGrp="1"/>
          </p:cNvSpPr>
          <p:nvPr>
            <p:ph type="sldNum" sz="quarter" idx="12"/>
          </p:nvPr>
        </p:nvSpPr>
        <p:spPr/>
        <p:txBody>
          <a:bodyPr/>
          <a:lstStyle/>
          <a:p>
            <a:fld id="{13FAD9E2-52F6-4311-99DA-97F9A62F98EB}" type="slidenum">
              <a:rPr lang="en-US" smtClean="0"/>
              <a:t>‹#›</a:t>
            </a:fld>
            <a:endParaRPr lang="en-US" dirty="0"/>
          </a:p>
        </p:txBody>
      </p:sp>
    </p:spTree>
    <p:extLst>
      <p:ext uri="{BB962C8B-B14F-4D97-AF65-F5344CB8AC3E}">
        <p14:creationId xmlns:p14="http://schemas.microsoft.com/office/powerpoint/2010/main" val="1167616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28AB-2701-4DBB-44C0-054F17FB7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42F32-A433-6C94-E0EE-8E44763612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A9EF9-6B3E-FCA0-D5D2-326736A182AA}"/>
              </a:ext>
            </a:extLst>
          </p:cNvPr>
          <p:cNvSpPr>
            <a:spLocks noGrp="1"/>
          </p:cNvSpPr>
          <p:nvPr>
            <p:ph type="dt" sz="half" idx="10"/>
          </p:nvPr>
        </p:nvSpPr>
        <p:spPr/>
        <p:txBody>
          <a:bodyPr/>
          <a:lstStyle/>
          <a:p>
            <a:fld id="{3758D2EF-AB4B-4DEF-90B5-1E18C2EA1EEA}" type="datetimeFigureOut">
              <a:rPr lang="en-US" smtClean="0"/>
              <a:t>3/27/2025</a:t>
            </a:fld>
            <a:endParaRPr lang="en-US" dirty="0"/>
          </a:p>
        </p:txBody>
      </p:sp>
      <p:sp>
        <p:nvSpPr>
          <p:cNvPr id="5" name="Footer Placeholder 4">
            <a:extLst>
              <a:ext uri="{FF2B5EF4-FFF2-40B4-BE49-F238E27FC236}">
                <a16:creationId xmlns:a16="http://schemas.microsoft.com/office/drawing/2014/main" id="{02ACD12B-03ED-584F-9D71-A99857C2C8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233670-506C-CBEF-4957-A07EE1DA74E1}"/>
              </a:ext>
            </a:extLst>
          </p:cNvPr>
          <p:cNvSpPr>
            <a:spLocks noGrp="1"/>
          </p:cNvSpPr>
          <p:nvPr>
            <p:ph type="sldNum" sz="quarter" idx="12"/>
          </p:nvPr>
        </p:nvSpPr>
        <p:spPr/>
        <p:txBody>
          <a:bodyPr/>
          <a:lstStyle/>
          <a:p>
            <a:fld id="{13FAD9E2-52F6-4311-99DA-97F9A62F98EB}" type="slidenum">
              <a:rPr lang="en-US" smtClean="0"/>
              <a:t>‹#›</a:t>
            </a:fld>
            <a:endParaRPr lang="en-US" dirty="0"/>
          </a:p>
        </p:txBody>
      </p:sp>
    </p:spTree>
    <p:extLst>
      <p:ext uri="{BB962C8B-B14F-4D97-AF65-F5344CB8AC3E}">
        <p14:creationId xmlns:p14="http://schemas.microsoft.com/office/powerpoint/2010/main" val="1338934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EA78-BEFD-4976-EEE8-47603F671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B46D1C-B777-D20C-0B34-502DE73BA9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CE039C-6FD2-F8B5-AFDE-79592ADA6EBD}"/>
              </a:ext>
            </a:extLst>
          </p:cNvPr>
          <p:cNvSpPr>
            <a:spLocks noGrp="1"/>
          </p:cNvSpPr>
          <p:nvPr>
            <p:ph type="dt" sz="half" idx="10"/>
          </p:nvPr>
        </p:nvSpPr>
        <p:spPr/>
        <p:txBody>
          <a:bodyPr/>
          <a:lstStyle/>
          <a:p>
            <a:fld id="{3758D2EF-AB4B-4DEF-90B5-1E18C2EA1EEA}" type="datetimeFigureOut">
              <a:rPr lang="en-US" smtClean="0"/>
              <a:t>3/27/2025</a:t>
            </a:fld>
            <a:endParaRPr lang="en-US" dirty="0"/>
          </a:p>
        </p:txBody>
      </p:sp>
      <p:sp>
        <p:nvSpPr>
          <p:cNvPr id="5" name="Footer Placeholder 4">
            <a:extLst>
              <a:ext uri="{FF2B5EF4-FFF2-40B4-BE49-F238E27FC236}">
                <a16:creationId xmlns:a16="http://schemas.microsoft.com/office/drawing/2014/main" id="{CD31E940-0D6F-0EA8-591C-4694DB5555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8A4AC2-9C88-8818-2959-52243B4F5FA0}"/>
              </a:ext>
            </a:extLst>
          </p:cNvPr>
          <p:cNvSpPr>
            <a:spLocks noGrp="1"/>
          </p:cNvSpPr>
          <p:nvPr>
            <p:ph type="sldNum" sz="quarter" idx="12"/>
          </p:nvPr>
        </p:nvSpPr>
        <p:spPr/>
        <p:txBody>
          <a:bodyPr/>
          <a:lstStyle/>
          <a:p>
            <a:fld id="{13FAD9E2-52F6-4311-99DA-97F9A62F98EB}" type="slidenum">
              <a:rPr lang="en-US" smtClean="0"/>
              <a:t>‹#›</a:t>
            </a:fld>
            <a:endParaRPr lang="en-US" dirty="0"/>
          </a:p>
        </p:txBody>
      </p:sp>
    </p:spTree>
    <p:extLst>
      <p:ext uri="{BB962C8B-B14F-4D97-AF65-F5344CB8AC3E}">
        <p14:creationId xmlns:p14="http://schemas.microsoft.com/office/powerpoint/2010/main" val="1057601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947-AF7E-A462-7C48-8E761A2836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7CF79-A83F-7858-DC21-F4F3E9A244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B96E68-24F6-AED8-C4D3-016D1C7DD2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AAAD67-E812-46DF-3D73-CC0CDD6D3A67}"/>
              </a:ext>
            </a:extLst>
          </p:cNvPr>
          <p:cNvSpPr>
            <a:spLocks noGrp="1"/>
          </p:cNvSpPr>
          <p:nvPr>
            <p:ph type="dt" sz="half" idx="10"/>
          </p:nvPr>
        </p:nvSpPr>
        <p:spPr/>
        <p:txBody>
          <a:bodyPr/>
          <a:lstStyle/>
          <a:p>
            <a:fld id="{3758D2EF-AB4B-4DEF-90B5-1E18C2EA1EEA}" type="datetimeFigureOut">
              <a:rPr lang="en-US" smtClean="0"/>
              <a:t>3/27/2025</a:t>
            </a:fld>
            <a:endParaRPr lang="en-US" dirty="0"/>
          </a:p>
        </p:txBody>
      </p:sp>
      <p:sp>
        <p:nvSpPr>
          <p:cNvPr id="6" name="Footer Placeholder 5">
            <a:extLst>
              <a:ext uri="{FF2B5EF4-FFF2-40B4-BE49-F238E27FC236}">
                <a16:creationId xmlns:a16="http://schemas.microsoft.com/office/drawing/2014/main" id="{868A91E9-AA6D-D084-1451-4302A57512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0FB04D-E1BF-413E-C015-3A19C77318A7}"/>
              </a:ext>
            </a:extLst>
          </p:cNvPr>
          <p:cNvSpPr>
            <a:spLocks noGrp="1"/>
          </p:cNvSpPr>
          <p:nvPr>
            <p:ph type="sldNum" sz="quarter" idx="12"/>
          </p:nvPr>
        </p:nvSpPr>
        <p:spPr/>
        <p:txBody>
          <a:bodyPr/>
          <a:lstStyle/>
          <a:p>
            <a:fld id="{13FAD9E2-52F6-4311-99DA-97F9A62F98EB}" type="slidenum">
              <a:rPr lang="en-US" smtClean="0"/>
              <a:t>‹#›</a:t>
            </a:fld>
            <a:endParaRPr lang="en-US" dirty="0"/>
          </a:p>
        </p:txBody>
      </p:sp>
    </p:spTree>
    <p:extLst>
      <p:ext uri="{BB962C8B-B14F-4D97-AF65-F5344CB8AC3E}">
        <p14:creationId xmlns:p14="http://schemas.microsoft.com/office/powerpoint/2010/main" val="550200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1FF1-27F4-6083-ABB1-15CC428049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085062-7D04-5114-3706-701BA32CD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522970-C050-1EFB-DF01-3C3D646402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3A4217-84AC-765D-E2FC-EA0E69135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1108DD-1002-874D-EC40-C6958F334F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9958CA-3079-C614-906A-F26FE0232519}"/>
              </a:ext>
            </a:extLst>
          </p:cNvPr>
          <p:cNvSpPr>
            <a:spLocks noGrp="1"/>
          </p:cNvSpPr>
          <p:nvPr>
            <p:ph type="dt" sz="half" idx="10"/>
          </p:nvPr>
        </p:nvSpPr>
        <p:spPr/>
        <p:txBody>
          <a:bodyPr/>
          <a:lstStyle/>
          <a:p>
            <a:fld id="{3758D2EF-AB4B-4DEF-90B5-1E18C2EA1EEA}" type="datetimeFigureOut">
              <a:rPr lang="en-US" smtClean="0"/>
              <a:t>3/27/2025</a:t>
            </a:fld>
            <a:endParaRPr lang="en-US" dirty="0"/>
          </a:p>
        </p:txBody>
      </p:sp>
      <p:sp>
        <p:nvSpPr>
          <p:cNvPr id="8" name="Footer Placeholder 7">
            <a:extLst>
              <a:ext uri="{FF2B5EF4-FFF2-40B4-BE49-F238E27FC236}">
                <a16:creationId xmlns:a16="http://schemas.microsoft.com/office/drawing/2014/main" id="{ADF3631A-A756-9833-1FA8-F2F325A620A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031ADB-059B-05AC-F647-36936E207932}"/>
              </a:ext>
            </a:extLst>
          </p:cNvPr>
          <p:cNvSpPr>
            <a:spLocks noGrp="1"/>
          </p:cNvSpPr>
          <p:nvPr>
            <p:ph type="sldNum" sz="quarter" idx="12"/>
          </p:nvPr>
        </p:nvSpPr>
        <p:spPr/>
        <p:txBody>
          <a:bodyPr/>
          <a:lstStyle/>
          <a:p>
            <a:fld id="{13FAD9E2-52F6-4311-99DA-97F9A62F98EB}" type="slidenum">
              <a:rPr lang="en-US" smtClean="0"/>
              <a:t>‹#›</a:t>
            </a:fld>
            <a:endParaRPr lang="en-US" dirty="0"/>
          </a:p>
        </p:txBody>
      </p:sp>
    </p:spTree>
    <p:extLst>
      <p:ext uri="{BB962C8B-B14F-4D97-AF65-F5344CB8AC3E}">
        <p14:creationId xmlns:p14="http://schemas.microsoft.com/office/powerpoint/2010/main" val="3551358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C166E-32CF-5E32-8F46-9991508CBF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E7B533-1C8C-4B6C-CC75-450E8C660C0C}"/>
              </a:ext>
            </a:extLst>
          </p:cNvPr>
          <p:cNvSpPr>
            <a:spLocks noGrp="1"/>
          </p:cNvSpPr>
          <p:nvPr>
            <p:ph type="dt" sz="half" idx="10"/>
          </p:nvPr>
        </p:nvSpPr>
        <p:spPr/>
        <p:txBody>
          <a:bodyPr/>
          <a:lstStyle/>
          <a:p>
            <a:fld id="{3758D2EF-AB4B-4DEF-90B5-1E18C2EA1EEA}" type="datetimeFigureOut">
              <a:rPr lang="en-US" smtClean="0"/>
              <a:t>3/27/2025</a:t>
            </a:fld>
            <a:endParaRPr lang="en-US" dirty="0"/>
          </a:p>
        </p:txBody>
      </p:sp>
      <p:sp>
        <p:nvSpPr>
          <p:cNvPr id="4" name="Footer Placeholder 3">
            <a:extLst>
              <a:ext uri="{FF2B5EF4-FFF2-40B4-BE49-F238E27FC236}">
                <a16:creationId xmlns:a16="http://schemas.microsoft.com/office/drawing/2014/main" id="{6FF93DDA-54F5-6659-77F5-F3D11FAEDF4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264A813-3F84-1039-4735-28C6F00CB6E5}"/>
              </a:ext>
            </a:extLst>
          </p:cNvPr>
          <p:cNvSpPr>
            <a:spLocks noGrp="1"/>
          </p:cNvSpPr>
          <p:nvPr>
            <p:ph type="sldNum" sz="quarter" idx="12"/>
          </p:nvPr>
        </p:nvSpPr>
        <p:spPr/>
        <p:txBody>
          <a:bodyPr/>
          <a:lstStyle/>
          <a:p>
            <a:fld id="{13FAD9E2-52F6-4311-99DA-97F9A62F98EB}" type="slidenum">
              <a:rPr lang="en-US" smtClean="0"/>
              <a:t>‹#›</a:t>
            </a:fld>
            <a:endParaRPr lang="en-US" dirty="0"/>
          </a:p>
        </p:txBody>
      </p:sp>
    </p:spTree>
    <p:extLst>
      <p:ext uri="{BB962C8B-B14F-4D97-AF65-F5344CB8AC3E}">
        <p14:creationId xmlns:p14="http://schemas.microsoft.com/office/powerpoint/2010/main" val="2755583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3B35E3-73F7-C740-77A2-F310A6D50B3F}"/>
              </a:ext>
            </a:extLst>
          </p:cNvPr>
          <p:cNvSpPr>
            <a:spLocks noGrp="1"/>
          </p:cNvSpPr>
          <p:nvPr>
            <p:ph type="dt" sz="half" idx="10"/>
          </p:nvPr>
        </p:nvSpPr>
        <p:spPr/>
        <p:txBody>
          <a:bodyPr/>
          <a:lstStyle/>
          <a:p>
            <a:fld id="{3758D2EF-AB4B-4DEF-90B5-1E18C2EA1EEA}" type="datetimeFigureOut">
              <a:rPr lang="en-US" smtClean="0"/>
              <a:t>3/27/2025</a:t>
            </a:fld>
            <a:endParaRPr lang="en-US" dirty="0"/>
          </a:p>
        </p:txBody>
      </p:sp>
      <p:sp>
        <p:nvSpPr>
          <p:cNvPr id="3" name="Footer Placeholder 2">
            <a:extLst>
              <a:ext uri="{FF2B5EF4-FFF2-40B4-BE49-F238E27FC236}">
                <a16:creationId xmlns:a16="http://schemas.microsoft.com/office/drawing/2014/main" id="{7B496EFD-6393-654A-F33D-1B8287989D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B115C18-9F68-C062-0D93-D0DB2C32016C}"/>
              </a:ext>
            </a:extLst>
          </p:cNvPr>
          <p:cNvSpPr>
            <a:spLocks noGrp="1"/>
          </p:cNvSpPr>
          <p:nvPr>
            <p:ph type="sldNum" sz="quarter" idx="12"/>
          </p:nvPr>
        </p:nvSpPr>
        <p:spPr/>
        <p:txBody>
          <a:bodyPr/>
          <a:lstStyle/>
          <a:p>
            <a:fld id="{13FAD9E2-52F6-4311-99DA-97F9A62F98EB}" type="slidenum">
              <a:rPr lang="en-US" smtClean="0"/>
              <a:t>‹#›</a:t>
            </a:fld>
            <a:endParaRPr lang="en-US" dirty="0"/>
          </a:p>
        </p:txBody>
      </p:sp>
    </p:spTree>
    <p:extLst>
      <p:ext uri="{BB962C8B-B14F-4D97-AF65-F5344CB8AC3E}">
        <p14:creationId xmlns:p14="http://schemas.microsoft.com/office/powerpoint/2010/main" val="1721355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36761-104A-59E2-94D8-E3B13C906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1DEAF9-9CD2-6287-01FE-510F0527D2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6D3FA9-F17D-1CC8-7583-C16FBF6EF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24FD5-59AC-6627-B43E-ABF3708E9C6D}"/>
              </a:ext>
            </a:extLst>
          </p:cNvPr>
          <p:cNvSpPr>
            <a:spLocks noGrp="1"/>
          </p:cNvSpPr>
          <p:nvPr>
            <p:ph type="dt" sz="half" idx="10"/>
          </p:nvPr>
        </p:nvSpPr>
        <p:spPr/>
        <p:txBody>
          <a:bodyPr/>
          <a:lstStyle/>
          <a:p>
            <a:fld id="{3758D2EF-AB4B-4DEF-90B5-1E18C2EA1EEA}" type="datetimeFigureOut">
              <a:rPr lang="en-US" smtClean="0"/>
              <a:t>3/27/2025</a:t>
            </a:fld>
            <a:endParaRPr lang="en-US" dirty="0"/>
          </a:p>
        </p:txBody>
      </p:sp>
      <p:sp>
        <p:nvSpPr>
          <p:cNvPr id="6" name="Footer Placeholder 5">
            <a:extLst>
              <a:ext uri="{FF2B5EF4-FFF2-40B4-BE49-F238E27FC236}">
                <a16:creationId xmlns:a16="http://schemas.microsoft.com/office/drawing/2014/main" id="{2874B711-0585-254F-EDD1-74F710D28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9CDE7D-7DF4-B65F-3A8D-FD21755D1BCE}"/>
              </a:ext>
            </a:extLst>
          </p:cNvPr>
          <p:cNvSpPr>
            <a:spLocks noGrp="1"/>
          </p:cNvSpPr>
          <p:nvPr>
            <p:ph type="sldNum" sz="quarter" idx="12"/>
          </p:nvPr>
        </p:nvSpPr>
        <p:spPr/>
        <p:txBody>
          <a:bodyPr/>
          <a:lstStyle/>
          <a:p>
            <a:fld id="{13FAD9E2-52F6-4311-99DA-97F9A62F98EB}" type="slidenum">
              <a:rPr lang="en-US" smtClean="0"/>
              <a:t>‹#›</a:t>
            </a:fld>
            <a:endParaRPr lang="en-US" dirty="0"/>
          </a:p>
        </p:txBody>
      </p:sp>
    </p:spTree>
    <p:extLst>
      <p:ext uri="{BB962C8B-B14F-4D97-AF65-F5344CB8AC3E}">
        <p14:creationId xmlns:p14="http://schemas.microsoft.com/office/powerpoint/2010/main" val="3746756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763D-0664-8FCB-3BC9-5899494FE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377C6-DE71-8375-6CC9-6360A03DAB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36801-BD42-1DBE-3325-B2A5B7854B50}"/>
              </a:ext>
            </a:extLst>
          </p:cNvPr>
          <p:cNvSpPr>
            <a:spLocks noGrp="1"/>
          </p:cNvSpPr>
          <p:nvPr>
            <p:ph type="dt" sz="half" idx="10"/>
          </p:nvPr>
        </p:nvSpPr>
        <p:spPr/>
        <p:txBody>
          <a:bodyPr/>
          <a:lstStyle/>
          <a:p>
            <a:fld id="{1FB88DE8-06BC-4982-8444-9EA0B12F1E6D}" type="datetimeFigureOut">
              <a:rPr lang="en-US" smtClean="0"/>
              <a:t>3/27/2025</a:t>
            </a:fld>
            <a:endParaRPr lang="en-US" dirty="0"/>
          </a:p>
        </p:txBody>
      </p:sp>
      <p:sp>
        <p:nvSpPr>
          <p:cNvPr id="5" name="Footer Placeholder 4">
            <a:extLst>
              <a:ext uri="{FF2B5EF4-FFF2-40B4-BE49-F238E27FC236}">
                <a16:creationId xmlns:a16="http://schemas.microsoft.com/office/drawing/2014/main" id="{AD967D93-5F3A-6B7C-928B-7B0A652285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810E18-4125-AF00-85AD-305EE8985D63}"/>
              </a:ext>
            </a:extLst>
          </p:cNvPr>
          <p:cNvSpPr>
            <a:spLocks noGrp="1"/>
          </p:cNvSpPr>
          <p:nvPr>
            <p:ph type="sldNum" sz="quarter" idx="12"/>
          </p:nvPr>
        </p:nvSpPr>
        <p:spPr/>
        <p:txBody>
          <a:bodyPr/>
          <a:lstStyle/>
          <a:p>
            <a:fld id="{FA3BEC81-2648-454B-99D9-76DE8C1996D7}" type="slidenum">
              <a:rPr lang="en-US" smtClean="0"/>
              <a:t>‹#›</a:t>
            </a:fld>
            <a:endParaRPr lang="en-US" dirty="0"/>
          </a:p>
        </p:txBody>
      </p:sp>
    </p:spTree>
    <p:extLst>
      <p:ext uri="{BB962C8B-B14F-4D97-AF65-F5344CB8AC3E}">
        <p14:creationId xmlns:p14="http://schemas.microsoft.com/office/powerpoint/2010/main" val="856531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5D32-B52E-51ED-E6AE-51A6A1859F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2810FA-EFAE-3883-DB7F-171727797E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E7279EA-2E0F-928C-26C7-6830E5377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CD958E-F7E3-B583-A2A1-ABB214485CED}"/>
              </a:ext>
            </a:extLst>
          </p:cNvPr>
          <p:cNvSpPr>
            <a:spLocks noGrp="1"/>
          </p:cNvSpPr>
          <p:nvPr>
            <p:ph type="dt" sz="half" idx="10"/>
          </p:nvPr>
        </p:nvSpPr>
        <p:spPr/>
        <p:txBody>
          <a:bodyPr/>
          <a:lstStyle/>
          <a:p>
            <a:fld id="{3758D2EF-AB4B-4DEF-90B5-1E18C2EA1EEA}" type="datetimeFigureOut">
              <a:rPr lang="en-US" smtClean="0"/>
              <a:t>3/27/2025</a:t>
            </a:fld>
            <a:endParaRPr lang="en-US" dirty="0"/>
          </a:p>
        </p:txBody>
      </p:sp>
      <p:sp>
        <p:nvSpPr>
          <p:cNvPr id="6" name="Footer Placeholder 5">
            <a:extLst>
              <a:ext uri="{FF2B5EF4-FFF2-40B4-BE49-F238E27FC236}">
                <a16:creationId xmlns:a16="http://schemas.microsoft.com/office/drawing/2014/main" id="{F82D9EB5-F8C2-3B2B-F364-6A185F18C6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5DBF2A-B927-C26F-ADDA-FB88B96D877E}"/>
              </a:ext>
            </a:extLst>
          </p:cNvPr>
          <p:cNvSpPr>
            <a:spLocks noGrp="1"/>
          </p:cNvSpPr>
          <p:nvPr>
            <p:ph type="sldNum" sz="quarter" idx="12"/>
          </p:nvPr>
        </p:nvSpPr>
        <p:spPr/>
        <p:txBody>
          <a:bodyPr/>
          <a:lstStyle/>
          <a:p>
            <a:fld id="{13FAD9E2-52F6-4311-99DA-97F9A62F98EB}" type="slidenum">
              <a:rPr lang="en-US" smtClean="0"/>
              <a:t>‹#›</a:t>
            </a:fld>
            <a:endParaRPr lang="en-US" dirty="0"/>
          </a:p>
        </p:txBody>
      </p:sp>
    </p:spTree>
    <p:extLst>
      <p:ext uri="{BB962C8B-B14F-4D97-AF65-F5344CB8AC3E}">
        <p14:creationId xmlns:p14="http://schemas.microsoft.com/office/powerpoint/2010/main" val="2393404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EAC6-F906-C832-93ED-90837AA96D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FD2F2D-3A87-5B26-B41B-95A3CFCD2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DBEFF-7DAD-5F44-969C-02CEF73C7724}"/>
              </a:ext>
            </a:extLst>
          </p:cNvPr>
          <p:cNvSpPr>
            <a:spLocks noGrp="1"/>
          </p:cNvSpPr>
          <p:nvPr>
            <p:ph type="dt" sz="half" idx="10"/>
          </p:nvPr>
        </p:nvSpPr>
        <p:spPr/>
        <p:txBody>
          <a:bodyPr/>
          <a:lstStyle/>
          <a:p>
            <a:fld id="{3758D2EF-AB4B-4DEF-90B5-1E18C2EA1EEA}" type="datetimeFigureOut">
              <a:rPr lang="en-US" smtClean="0"/>
              <a:t>3/27/2025</a:t>
            </a:fld>
            <a:endParaRPr lang="en-US" dirty="0"/>
          </a:p>
        </p:txBody>
      </p:sp>
      <p:sp>
        <p:nvSpPr>
          <p:cNvPr id="5" name="Footer Placeholder 4">
            <a:extLst>
              <a:ext uri="{FF2B5EF4-FFF2-40B4-BE49-F238E27FC236}">
                <a16:creationId xmlns:a16="http://schemas.microsoft.com/office/drawing/2014/main" id="{784ABFDD-E83A-DCEA-4DBF-D24C546068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3878C2-E545-E3B0-2F1D-DDE06E344148}"/>
              </a:ext>
            </a:extLst>
          </p:cNvPr>
          <p:cNvSpPr>
            <a:spLocks noGrp="1"/>
          </p:cNvSpPr>
          <p:nvPr>
            <p:ph type="sldNum" sz="quarter" idx="12"/>
          </p:nvPr>
        </p:nvSpPr>
        <p:spPr/>
        <p:txBody>
          <a:bodyPr/>
          <a:lstStyle/>
          <a:p>
            <a:fld id="{13FAD9E2-52F6-4311-99DA-97F9A62F98EB}" type="slidenum">
              <a:rPr lang="en-US" smtClean="0"/>
              <a:t>‹#›</a:t>
            </a:fld>
            <a:endParaRPr lang="en-US" dirty="0"/>
          </a:p>
        </p:txBody>
      </p:sp>
    </p:spTree>
    <p:extLst>
      <p:ext uri="{BB962C8B-B14F-4D97-AF65-F5344CB8AC3E}">
        <p14:creationId xmlns:p14="http://schemas.microsoft.com/office/powerpoint/2010/main" val="3522965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9A322-3879-1EDE-9694-3DDD7C37DF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28F65F-EAC8-FC79-064F-A9EA1F0999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D1CEF-F513-F46D-E2D9-826E8154CB38}"/>
              </a:ext>
            </a:extLst>
          </p:cNvPr>
          <p:cNvSpPr>
            <a:spLocks noGrp="1"/>
          </p:cNvSpPr>
          <p:nvPr>
            <p:ph type="dt" sz="half" idx="10"/>
          </p:nvPr>
        </p:nvSpPr>
        <p:spPr/>
        <p:txBody>
          <a:bodyPr/>
          <a:lstStyle/>
          <a:p>
            <a:fld id="{3758D2EF-AB4B-4DEF-90B5-1E18C2EA1EEA}" type="datetimeFigureOut">
              <a:rPr lang="en-US" smtClean="0"/>
              <a:t>3/27/2025</a:t>
            </a:fld>
            <a:endParaRPr lang="en-US" dirty="0"/>
          </a:p>
        </p:txBody>
      </p:sp>
      <p:sp>
        <p:nvSpPr>
          <p:cNvPr id="5" name="Footer Placeholder 4">
            <a:extLst>
              <a:ext uri="{FF2B5EF4-FFF2-40B4-BE49-F238E27FC236}">
                <a16:creationId xmlns:a16="http://schemas.microsoft.com/office/drawing/2014/main" id="{F8264621-CB13-AA34-3DD5-CCC7D0D3CA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FA08B2-431B-661C-7E57-8575B702606E}"/>
              </a:ext>
            </a:extLst>
          </p:cNvPr>
          <p:cNvSpPr>
            <a:spLocks noGrp="1"/>
          </p:cNvSpPr>
          <p:nvPr>
            <p:ph type="sldNum" sz="quarter" idx="12"/>
          </p:nvPr>
        </p:nvSpPr>
        <p:spPr/>
        <p:txBody>
          <a:bodyPr/>
          <a:lstStyle/>
          <a:p>
            <a:fld id="{13FAD9E2-52F6-4311-99DA-97F9A62F98EB}" type="slidenum">
              <a:rPr lang="en-US" smtClean="0"/>
              <a:t>‹#›</a:t>
            </a:fld>
            <a:endParaRPr lang="en-US" dirty="0"/>
          </a:p>
        </p:txBody>
      </p:sp>
    </p:spTree>
    <p:extLst>
      <p:ext uri="{BB962C8B-B14F-4D97-AF65-F5344CB8AC3E}">
        <p14:creationId xmlns:p14="http://schemas.microsoft.com/office/powerpoint/2010/main" val="573659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145132-E379-471B-A5F5-F523A273222E}"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DDDB06-8C39-40A8-9607-9CFA3665A63F}" type="slidenum">
              <a:rPr lang="en-US" smtClean="0"/>
              <a:t>‹#›</a:t>
            </a:fld>
            <a:endParaRPr lang="en-US" dirty="0"/>
          </a:p>
        </p:txBody>
      </p:sp>
    </p:spTree>
    <p:extLst>
      <p:ext uri="{BB962C8B-B14F-4D97-AF65-F5344CB8AC3E}">
        <p14:creationId xmlns:p14="http://schemas.microsoft.com/office/powerpoint/2010/main" val="474393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145132-E379-471B-A5F5-F523A273222E}"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DDDB06-8C39-40A8-9607-9CFA3665A63F}" type="slidenum">
              <a:rPr lang="en-US" smtClean="0"/>
              <a:t>‹#›</a:t>
            </a:fld>
            <a:endParaRPr lang="en-US" dirty="0"/>
          </a:p>
        </p:txBody>
      </p:sp>
    </p:spTree>
    <p:extLst>
      <p:ext uri="{BB962C8B-B14F-4D97-AF65-F5344CB8AC3E}">
        <p14:creationId xmlns:p14="http://schemas.microsoft.com/office/powerpoint/2010/main" val="1532795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45132-E379-471B-A5F5-F523A273222E}"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DDDB06-8C39-40A8-9607-9CFA3665A63F}" type="slidenum">
              <a:rPr lang="en-US" smtClean="0"/>
              <a:t>‹#›</a:t>
            </a:fld>
            <a:endParaRPr lang="en-US" dirty="0"/>
          </a:p>
        </p:txBody>
      </p:sp>
    </p:spTree>
    <p:extLst>
      <p:ext uri="{BB962C8B-B14F-4D97-AF65-F5344CB8AC3E}">
        <p14:creationId xmlns:p14="http://schemas.microsoft.com/office/powerpoint/2010/main" val="3926392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145132-E379-471B-A5F5-F523A273222E}"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DDDB06-8C39-40A8-9607-9CFA3665A63F}" type="slidenum">
              <a:rPr lang="en-US" smtClean="0"/>
              <a:t>‹#›</a:t>
            </a:fld>
            <a:endParaRPr lang="en-US" dirty="0"/>
          </a:p>
        </p:txBody>
      </p:sp>
    </p:spTree>
    <p:extLst>
      <p:ext uri="{BB962C8B-B14F-4D97-AF65-F5344CB8AC3E}">
        <p14:creationId xmlns:p14="http://schemas.microsoft.com/office/powerpoint/2010/main" val="4124961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145132-E379-471B-A5F5-F523A273222E}" type="datetimeFigureOut">
              <a:rPr lang="en-US" smtClean="0"/>
              <a:t>3/27/2025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DDDB06-8C39-40A8-9607-9CFA3665A63F}" type="slidenum">
              <a:rPr lang="en-US" smtClean="0"/>
              <a:t>‹#›</a:t>
            </a:fld>
            <a:endParaRPr lang="en-US" dirty="0"/>
          </a:p>
        </p:txBody>
      </p:sp>
    </p:spTree>
    <p:extLst>
      <p:ext uri="{BB962C8B-B14F-4D97-AF65-F5344CB8AC3E}">
        <p14:creationId xmlns:p14="http://schemas.microsoft.com/office/powerpoint/2010/main" val="4261671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145132-E379-471B-A5F5-F523A273222E}" type="datetimeFigureOut">
              <a:rPr lang="en-US" smtClean="0"/>
              <a:t>3/27/2025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DDDB06-8C39-40A8-9607-9CFA3665A63F}" type="slidenum">
              <a:rPr lang="en-US" smtClean="0"/>
              <a:t>‹#›</a:t>
            </a:fld>
            <a:endParaRPr lang="en-US" dirty="0"/>
          </a:p>
        </p:txBody>
      </p:sp>
    </p:spTree>
    <p:extLst>
      <p:ext uri="{BB962C8B-B14F-4D97-AF65-F5344CB8AC3E}">
        <p14:creationId xmlns:p14="http://schemas.microsoft.com/office/powerpoint/2010/main" val="690733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145132-E379-471B-A5F5-F523A273222E}" type="datetimeFigureOut">
              <a:rPr lang="en-US" smtClean="0"/>
              <a:t>3/27/2025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DDDB06-8C39-40A8-9607-9CFA3665A63F}" type="slidenum">
              <a:rPr lang="en-US" smtClean="0"/>
              <a:t>‹#›</a:t>
            </a:fld>
            <a:endParaRPr lang="en-US" dirty="0"/>
          </a:p>
        </p:txBody>
      </p:sp>
    </p:spTree>
    <p:extLst>
      <p:ext uri="{BB962C8B-B14F-4D97-AF65-F5344CB8AC3E}">
        <p14:creationId xmlns:p14="http://schemas.microsoft.com/office/powerpoint/2010/main" val="4096121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D8B61-D45B-48B0-413C-28C6E6ED1A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EC01C2-1EA6-9439-CA29-7F62C64AC6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A71F84-8ACC-9C5E-81D3-ADE32D3A1493}"/>
              </a:ext>
            </a:extLst>
          </p:cNvPr>
          <p:cNvSpPr>
            <a:spLocks noGrp="1"/>
          </p:cNvSpPr>
          <p:nvPr>
            <p:ph type="dt" sz="half" idx="10"/>
          </p:nvPr>
        </p:nvSpPr>
        <p:spPr/>
        <p:txBody>
          <a:bodyPr/>
          <a:lstStyle/>
          <a:p>
            <a:fld id="{1FB88DE8-06BC-4982-8444-9EA0B12F1E6D}" type="datetimeFigureOut">
              <a:rPr lang="en-US" smtClean="0"/>
              <a:t>3/27/2025</a:t>
            </a:fld>
            <a:endParaRPr lang="en-US" dirty="0"/>
          </a:p>
        </p:txBody>
      </p:sp>
      <p:sp>
        <p:nvSpPr>
          <p:cNvPr id="5" name="Footer Placeholder 4">
            <a:extLst>
              <a:ext uri="{FF2B5EF4-FFF2-40B4-BE49-F238E27FC236}">
                <a16:creationId xmlns:a16="http://schemas.microsoft.com/office/drawing/2014/main" id="{B92BCC38-3C1A-89BD-CB68-CBA48B1058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35B34F-35D4-6AB5-57D1-D8A0BAD61F23}"/>
              </a:ext>
            </a:extLst>
          </p:cNvPr>
          <p:cNvSpPr>
            <a:spLocks noGrp="1"/>
          </p:cNvSpPr>
          <p:nvPr>
            <p:ph type="sldNum" sz="quarter" idx="12"/>
          </p:nvPr>
        </p:nvSpPr>
        <p:spPr/>
        <p:txBody>
          <a:bodyPr/>
          <a:lstStyle/>
          <a:p>
            <a:fld id="{FA3BEC81-2648-454B-99D9-76DE8C1996D7}" type="slidenum">
              <a:rPr lang="en-US" smtClean="0"/>
              <a:t>‹#›</a:t>
            </a:fld>
            <a:endParaRPr lang="en-US" dirty="0"/>
          </a:p>
        </p:txBody>
      </p:sp>
    </p:spTree>
    <p:extLst>
      <p:ext uri="{BB962C8B-B14F-4D97-AF65-F5344CB8AC3E}">
        <p14:creationId xmlns:p14="http://schemas.microsoft.com/office/powerpoint/2010/main" val="303683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145132-E379-471B-A5F5-F523A273222E}"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DDDB06-8C39-40A8-9607-9CFA3665A63F}" type="slidenum">
              <a:rPr lang="en-US" smtClean="0"/>
              <a:t>‹#›</a:t>
            </a:fld>
            <a:endParaRPr lang="en-US" dirty="0"/>
          </a:p>
        </p:txBody>
      </p:sp>
    </p:spTree>
    <p:extLst>
      <p:ext uri="{BB962C8B-B14F-4D97-AF65-F5344CB8AC3E}">
        <p14:creationId xmlns:p14="http://schemas.microsoft.com/office/powerpoint/2010/main" val="1337080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145132-E379-471B-A5F5-F523A273222E}"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DDDB06-8C39-40A8-9607-9CFA3665A63F}" type="slidenum">
              <a:rPr lang="en-US" smtClean="0"/>
              <a:t>‹#›</a:t>
            </a:fld>
            <a:endParaRPr lang="en-US" dirty="0"/>
          </a:p>
        </p:txBody>
      </p:sp>
    </p:spTree>
    <p:extLst>
      <p:ext uri="{BB962C8B-B14F-4D97-AF65-F5344CB8AC3E}">
        <p14:creationId xmlns:p14="http://schemas.microsoft.com/office/powerpoint/2010/main" val="214518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145132-E379-471B-A5F5-F523A273222E}"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DDDB06-8C39-40A8-9607-9CFA3665A63F}" type="slidenum">
              <a:rPr lang="en-US" smtClean="0"/>
              <a:t>‹#›</a:t>
            </a:fld>
            <a:endParaRPr lang="en-US" dirty="0"/>
          </a:p>
        </p:txBody>
      </p:sp>
    </p:spTree>
    <p:extLst>
      <p:ext uri="{BB962C8B-B14F-4D97-AF65-F5344CB8AC3E}">
        <p14:creationId xmlns:p14="http://schemas.microsoft.com/office/powerpoint/2010/main" val="860562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145132-E379-471B-A5F5-F523A273222E}"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DDDB06-8C39-40A8-9607-9CFA3665A63F}" type="slidenum">
              <a:rPr lang="en-US" smtClean="0"/>
              <a:t>‹#›</a:t>
            </a:fld>
            <a:endParaRPr lang="en-US" dirty="0"/>
          </a:p>
        </p:txBody>
      </p:sp>
    </p:spTree>
    <p:extLst>
      <p:ext uri="{BB962C8B-B14F-4D97-AF65-F5344CB8AC3E}">
        <p14:creationId xmlns:p14="http://schemas.microsoft.com/office/powerpoint/2010/main" val="3788781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RedBar-Two Content">
    <p:spTree>
      <p:nvGrpSpPr>
        <p:cNvPr id="1" name=""/>
        <p:cNvGrpSpPr/>
        <p:nvPr/>
      </p:nvGrpSpPr>
      <p:grpSpPr>
        <a:xfrm>
          <a:off x="0" y="0"/>
          <a:ext cx="0" cy="0"/>
          <a:chOff x="0" y="0"/>
          <a:chExt cx="0" cy="0"/>
        </a:xfrm>
      </p:grpSpPr>
      <p:sp>
        <p:nvSpPr>
          <p:cNvPr id="7" name="Title 1"/>
          <p:cNvSpPr>
            <a:spLocks noGrp="1"/>
          </p:cNvSpPr>
          <p:nvPr>
            <p:ph type="title"/>
          </p:nvPr>
        </p:nvSpPr>
        <p:spPr>
          <a:xfrm>
            <a:off x="-1" y="228600"/>
            <a:ext cx="12192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2"/>
          <p:cNvSpPr>
            <a:spLocks noGrp="1"/>
          </p:cNvSpPr>
          <p:nvPr>
            <p:ph sz="half" idx="1"/>
          </p:nvPr>
        </p:nvSpPr>
        <p:spPr>
          <a:xfrm>
            <a:off x="609600" y="914400"/>
            <a:ext cx="5384800" cy="561594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914400"/>
            <a:ext cx="5384800" cy="561594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74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edBar-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0" y="228600"/>
            <a:ext cx="12192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609600" y="990600"/>
            <a:ext cx="10972800" cy="556260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8128000" y="6734890"/>
            <a:ext cx="4064000" cy="123111"/>
          </a:xfrm>
          <a:prstGeom prst="rect">
            <a:avLst/>
          </a:prstGeom>
          <a:noFill/>
        </p:spPr>
        <p:txBody>
          <a:bodyPr wrap="square" lIns="0" tIns="0" rIns="45720" bIns="0" rtlCol="0">
            <a:spAutoFit/>
          </a:bodyPr>
          <a:lstStyle/>
          <a:p>
            <a:pPr algn="r"/>
            <a:r>
              <a:rPr lang="en-US" sz="800" dirty="0">
                <a:solidFill>
                  <a:srgbClr val="6A6A6A"/>
                </a:solidFill>
              </a:rPr>
              <a:t>Insert Photo Credit Here</a:t>
            </a:r>
          </a:p>
        </p:txBody>
      </p:sp>
    </p:spTree>
    <p:extLst>
      <p:ext uri="{BB962C8B-B14F-4D97-AF65-F5344CB8AC3E}">
        <p14:creationId xmlns:p14="http://schemas.microsoft.com/office/powerpoint/2010/main" val="115794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68FD-9798-6029-E3F1-676CFF842B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A3A9F-BAC5-358A-02DD-9937C2F11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57DE59-FEAB-67BC-501C-E167832CD5A8}"/>
              </a:ext>
            </a:extLst>
          </p:cNvPr>
          <p:cNvSpPr>
            <a:spLocks noGrp="1"/>
          </p:cNvSpPr>
          <p:nvPr>
            <p:ph type="dt" sz="half" idx="10"/>
          </p:nvPr>
        </p:nvSpPr>
        <p:spPr/>
        <p:txBody>
          <a:bodyPr/>
          <a:lstStyle/>
          <a:p>
            <a:fld id="{7E053144-44C8-4D1B-9047-9E5138B701EA}" type="datetimeFigureOut">
              <a:rPr lang="en-US" smtClean="0"/>
              <a:t>3/27/2025</a:t>
            </a:fld>
            <a:endParaRPr lang="en-US" dirty="0"/>
          </a:p>
        </p:txBody>
      </p:sp>
      <p:sp>
        <p:nvSpPr>
          <p:cNvPr id="5" name="Footer Placeholder 4">
            <a:extLst>
              <a:ext uri="{FF2B5EF4-FFF2-40B4-BE49-F238E27FC236}">
                <a16:creationId xmlns:a16="http://schemas.microsoft.com/office/drawing/2014/main" id="{A2C35436-DD7F-6C36-E51C-09435B0381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E07665-567A-6814-4A13-38F72E1AF3A7}"/>
              </a:ext>
            </a:extLst>
          </p:cNvPr>
          <p:cNvSpPr>
            <a:spLocks noGrp="1"/>
          </p:cNvSpPr>
          <p:nvPr>
            <p:ph type="sldNum" sz="quarter" idx="12"/>
          </p:nvPr>
        </p:nvSpPr>
        <p:spPr/>
        <p:txBody>
          <a:bodyPr/>
          <a:lstStyle/>
          <a:p>
            <a:fld id="{4B699B62-0CAF-4F23-B045-69458ED92BD6}" type="slidenum">
              <a:rPr lang="en-US" smtClean="0"/>
              <a:t>‹#›</a:t>
            </a:fld>
            <a:endParaRPr lang="en-US" dirty="0"/>
          </a:p>
        </p:txBody>
      </p:sp>
    </p:spTree>
    <p:extLst>
      <p:ext uri="{BB962C8B-B14F-4D97-AF65-F5344CB8AC3E}">
        <p14:creationId xmlns:p14="http://schemas.microsoft.com/office/powerpoint/2010/main" val="2684480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E8871-403E-B452-6056-3C6A06AF4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3C4281-5B55-E7B2-B98E-8B19D714E0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D1270-64DB-6DBA-FFF8-2150DB10DA0E}"/>
              </a:ext>
            </a:extLst>
          </p:cNvPr>
          <p:cNvSpPr>
            <a:spLocks noGrp="1"/>
          </p:cNvSpPr>
          <p:nvPr>
            <p:ph type="dt" sz="half" idx="10"/>
          </p:nvPr>
        </p:nvSpPr>
        <p:spPr/>
        <p:txBody>
          <a:bodyPr/>
          <a:lstStyle/>
          <a:p>
            <a:fld id="{7E053144-44C8-4D1B-9047-9E5138B701EA}" type="datetimeFigureOut">
              <a:rPr lang="en-US" smtClean="0"/>
              <a:t>3/27/2025</a:t>
            </a:fld>
            <a:endParaRPr lang="en-US" dirty="0"/>
          </a:p>
        </p:txBody>
      </p:sp>
      <p:sp>
        <p:nvSpPr>
          <p:cNvPr id="5" name="Footer Placeholder 4">
            <a:extLst>
              <a:ext uri="{FF2B5EF4-FFF2-40B4-BE49-F238E27FC236}">
                <a16:creationId xmlns:a16="http://schemas.microsoft.com/office/drawing/2014/main" id="{338ECFF2-DE3F-6FFA-0FD4-4062AA3190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83D122-EE80-7FC4-4DB6-8000604CEEC9}"/>
              </a:ext>
            </a:extLst>
          </p:cNvPr>
          <p:cNvSpPr>
            <a:spLocks noGrp="1"/>
          </p:cNvSpPr>
          <p:nvPr>
            <p:ph type="sldNum" sz="quarter" idx="12"/>
          </p:nvPr>
        </p:nvSpPr>
        <p:spPr/>
        <p:txBody>
          <a:bodyPr/>
          <a:lstStyle/>
          <a:p>
            <a:fld id="{4B699B62-0CAF-4F23-B045-69458ED92BD6}" type="slidenum">
              <a:rPr lang="en-US" smtClean="0"/>
              <a:t>‹#›</a:t>
            </a:fld>
            <a:endParaRPr lang="en-US" dirty="0"/>
          </a:p>
        </p:txBody>
      </p:sp>
    </p:spTree>
    <p:extLst>
      <p:ext uri="{BB962C8B-B14F-4D97-AF65-F5344CB8AC3E}">
        <p14:creationId xmlns:p14="http://schemas.microsoft.com/office/powerpoint/2010/main" val="2927688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415A-31A5-89A4-36BF-77AC69706C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336705-42F2-2FA3-3EEA-DCE3E89700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6F9382-64D3-4163-B930-9B09526BA1CC}"/>
              </a:ext>
            </a:extLst>
          </p:cNvPr>
          <p:cNvSpPr>
            <a:spLocks noGrp="1"/>
          </p:cNvSpPr>
          <p:nvPr>
            <p:ph type="dt" sz="half" idx="10"/>
          </p:nvPr>
        </p:nvSpPr>
        <p:spPr/>
        <p:txBody>
          <a:bodyPr/>
          <a:lstStyle/>
          <a:p>
            <a:fld id="{7E053144-44C8-4D1B-9047-9E5138B701EA}" type="datetimeFigureOut">
              <a:rPr lang="en-US" smtClean="0"/>
              <a:t>3/27/2025</a:t>
            </a:fld>
            <a:endParaRPr lang="en-US" dirty="0"/>
          </a:p>
        </p:txBody>
      </p:sp>
      <p:sp>
        <p:nvSpPr>
          <p:cNvPr id="5" name="Footer Placeholder 4">
            <a:extLst>
              <a:ext uri="{FF2B5EF4-FFF2-40B4-BE49-F238E27FC236}">
                <a16:creationId xmlns:a16="http://schemas.microsoft.com/office/drawing/2014/main" id="{632EE84D-EE66-11F6-F4B8-E9416200FE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FED0EA-DAAF-9AEC-5318-85D229983F1C}"/>
              </a:ext>
            </a:extLst>
          </p:cNvPr>
          <p:cNvSpPr>
            <a:spLocks noGrp="1"/>
          </p:cNvSpPr>
          <p:nvPr>
            <p:ph type="sldNum" sz="quarter" idx="12"/>
          </p:nvPr>
        </p:nvSpPr>
        <p:spPr/>
        <p:txBody>
          <a:bodyPr/>
          <a:lstStyle/>
          <a:p>
            <a:fld id="{4B699B62-0CAF-4F23-B045-69458ED92BD6}" type="slidenum">
              <a:rPr lang="en-US" smtClean="0"/>
              <a:t>‹#›</a:t>
            </a:fld>
            <a:endParaRPr lang="en-US" dirty="0"/>
          </a:p>
        </p:txBody>
      </p:sp>
    </p:spTree>
    <p:extLst>
      <p:ext uri="{BB962C8B-B14F-4D97-AF65-F5344CB8AC3E}">
        <p14:creationId xmlns:p14="http://schemas.microsoft.com/office/powerpoint/2010/main" val="975365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4C5E-52D5-BACD-704D-E8C4356AC5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79CF7-7098-9362-F330-FBBED41C66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B9D39B-2F1B-9169-15D5-C87E5E2DDA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35CE5C-F081-751B-B377-FF301816F6E0}"/>
              </a:ext>
            </a:extLst>
          </p:cNvPr>
          <p:cNvSpPr>
            <a:spLocks noGrp="1"/>
          </p:cNvSpPr>
          <p:nvPr>
            <p:ph type="dt" sz="half" idx="10"/>
          </p:nvPr>
        </p:nvSpPr>
        <p:spPr/>
        <p:txBody>
          <a:bodyPr/>
          <a:lstStyle/>
          <a:p>
            <a:fld id="{7E053144-44C8-4D1B-9047-9E5138B701EA}" type="datetimeFigureOut">
              <a:rPr lang="en-US" smtClean="0"/>
              <a:t>3/27/2025</a:t>
            </a:fld>
            <a:endParaRPr lang="en-US" dirty="0"/>
          </a:p>
        </p:txBody>
      </p:sp>
      <p:sp>
        <p:nvSpPr>
          <p:cNvPr id="6" name="Footer Placeholder 5">
            <a:extLst>
              <a:ext uri="{FF2B5EF4-FFF2-40B4-BE49-F238E27FC236}">
                <a16:creationId xmlns:a16="http://schemas.microsoft.com/office/drawing/2014/main" id="{480B6091-F251-55E1-4808-D3693661A7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110D3C-4D11-F1E2-8691-050CAF3C96E3}"/>
              </a:ext>
            </a:extLst>
          </p:cNvPr>
          <p:cNvSpPr>
            <a:spLocks noGrp="1"/>
          </p:cNvSpPr>
          <p:nvPr>
            <p:ph type="sldNum" sz="quarter" idx="12"/>
          </p:nvPr>
        </p:nvSpPr>
        <p:spPr/>
        <p:txBody>
          <a:bodyPr/>
          <a:lstStyle/>
          <a:p>
            <a:fld id="{4B699B62-0CAF-4F23-B045-69458ED92BD6}" type="slidenum">
              <a:rPr lang="en-US" smtClean="0"/>
              <a:t>‹#›</a:t>
            </a:fld>
            <a:endParaRPr lang="en-US" dirty="0"/>
          </a:p>
        </p:txBody>
      </p:sp>
    </p:spTree>
    <p:extLst>
      <p:ext uri="{BB962C8B-B14F-4D97-AF65-F5344CB8AC3E}">
        <p14:creationId xmlns:p14="http://schemas.microsoft.com/office/powerpoint/2010/main" val="4034052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DEBA-2823-8756-F7E1-50EFB68916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3389C-57DD-E6E4-992C-D58B46F7AA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23058E-90E7-A283-921E-0725BF7409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75DF21-C840-BA1B-5A6D-E4A1E16F25BB}"/>
              </a:ext>
            </a:extLst>
          </p:cNvPr>
          <p:cNvSpPr>
            <a:spLocks noGrp="1"/>
          </p:cNvSpPr>
          <p:nvPr>
            <p:ph type="dt" sz="half" idx="10"/>
          </p:nvPr>
        </p:nvSpPr>
        <p:spPr/>
        <p:txBody>
          <a:bodyPr/>
          <a:lstStyle/>
          <a:p>
            <a:fld id="{1FB88DE8-06BC-4982-8444-9EA0B12F1E6D}" type="datetimeFigureOut">
              <a:rPr lang="en-US" smtClean="0"/>
              <a:t>3/27/2025</a:t>
            </a:fld>
            <a:endParaRPr lang="en-US" dirty="0"/>
          </a:p>
        </p:txBody>
      </p:sp>
      <p:sp>
        <p:nvSpPr>
          <p:cNvPr id="6" name="Footer Placeholder 5">
            <a:extLst>
              <a:ext uri="{FF2B5EF4-FFF2-40B4-BE49-F238E27FC236}">
                <a16:creationId xmlns:a16="http://schemas.microsoft.com/office/drawing/2014/main" id="{DB271D9C-9BD3-98E5-3BCB-495FE02242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C63F72C-09A9-A79F-CFEF-A86595C45FF4}"/>
              </a:ext>
            </a:extLst>
          </p:cNvPr>
          <p:cNvSpPr>
            <a:spLocks noGrp="1"/>
          </p:cNvSpPr>
          <p:nvPr>
            <p:ph type="sldNum" sz="quarter" idx="12"/>
          </p:nvPr>
        </p:nvSpPr>
        <p:spPr/>
        <p:txBody>
          <a:bodyPr/>
          <a:lstStyle/>
          <a:p>
            <a:fld id="{FA3BEC81-2648-454B-99D9-76DE8C1996D7}" type="slidenum">
              <a:rPr lang="en-US" smtClean="0"/>
              <a:t>‹#›</a:t>
            </a:fld>
            <a:endParaRPr lang="en-US" dirty="0"/>
          </a:p>
        </p:txBody>
      </p:sp>
    </p:spTree>
    <p:extLst>
      <p:ext uri="{BB962C8B-B14F-4D97-AF65-F5344CB8AC3E}">
        <p14:creationId xmlns:p14="http://schemas.microsoft.com/office/powerpoint/2010/main" val="3343299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72D5B-2F27-D9B1-E2FF-D7B3815D21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07A1B0-4CF1-73D8-CB9B-789A5D0B58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451BF-2499-1917-B281-49E4442B1A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477174-0965-8B23-A58E-A42E2FFB7A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BA41E1-27FE-9896-E833-C593D778E4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925858-C24F-FB5E-B1AC-87A5963BC24B}"/>
              </a:ext>
            </a:extLst>
          </p:cNvPr>
          <p:cNvSpPr>
            <a:spLocks noGrp="1"/>
          </p:cNvSpPr>
          <p:nvPr>
            <p:ph type="dt" sz="half" idx="10"/>
          </p:nvPr>
        </p:nvSpPr>
        <p:spPr/>
        <p:txBody>
          <a:bodyPr/>
          <a:lstStyle/>
          <a:p>
            <a:fld id="{7E053144-44C8-4D1B-9047-9E5138B701EA}" type="datetimeFigureOut">
              <a:rPr lang="en-US" smtClean="0"/>
              <a:t>3/27/2025</a:t>
            </a:fld>
            <a:endParaRPr lang="en-US" dirty="0"/>
          </a:p>
        </p:txBody>
      </p:sp>
      <p:sp>
        <p:nvSpPr>
          <p:cNvPr id="8" name="Footer Placeholder 7">
            <a:extLst>
              <a:ext uri="{FF2B5EF4-FFF2-40B4-BE49-F238E27FC236}">
                <a16:creationId xmlns:a16="http://schemas.microsoft.com/office/drawing/2014/main" id="{C1E464EF-FEBB-3DE8-BD6C-E65E8ECA159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F11C24A-9073-BD4C-1B6E-BA4E0B021502}"/>
              </a:ext>
            </a:extLst>
          </p:cNvPr>
          <p:cNvSpPr>
            <a:spLocks noGrp="1"/>
          </p:cNvSpPr>
          <p:nvPr>
            <p:ph type="sldNum" sz="quarter" idx="12"/>
          </p:nvPr>
        </p:nvSpPr>
        <p:spPr/>
        <p:txBody>
          <a:bodyPr/>
          <a:lstStyle/>
          <a:p>
            <a:fld id="{4B699B62-0CAF-4F23-B045-69458ED92BD6}" type="slidenum">
              <a:rPr lang="en-US" smtClean="0"/>
              <a:t>‹#›</a:t>
            </a:fld>
            <a:endParaRPr lang="en-US" dirty="0"/>
          </a:p>
        </p:txBody>
      </p:sp>
    </p:spTree>
    <p:extLst>
      <p:ext uri="{BB962C8B-B14F-4D97-AF65-F5344CB8AC3E}">
        <p14:creationId xmlns:p14="http://schemas.microsoft.com/office/powerpoint/2010/main" val="1487378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52D9E-423E-C1EB-0A52-E17EB4D2B4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BB8209-C34D-2993-7546-A89CB8893064}"/>
              </a:ext>
            </a:extLst>
          </p:cNvPr>
          <p:cNvSpPr>
            <a:spLocks noGrp="1"/>
          </p:cNvSpPr>
          <p:nvPr>
            <p:ph type="dt" sz="half" idx="10"/>
          </p:nvPr>
        </p:nvSpPr>
        <p:spPr/>
        <p:txBody>
          <a:bodyPr/>
          <a:lstStyle/>
          <a:p>
            <a:fld id="{7E053144-44C8-4D1B-9047-9E5138B701EA}" type="datetimeFigureOut">
              <a:rPr lang="en-US" smtClean="0"/>
              <a:t>3/27/2025</a:t>
            </a:fld>
            <a:endParaRPr lang="en-US" dirty="0"/>
          </a:p>
        </p:txBody>
      </p:sp>
      <p:sp>
        <p:nvSpPr>
          <p:cNvPr id="4" name="Footer Placeholder 3">
            <a:extLst>
              <a:ext uri="{FF2B5EF4-FFF2-40B4-BE49-F238E27FC236}">
                <a16:creationId xmlns:a16="http://schemas.microsoft.com/office/drawing/2014/main" id="{3D0308F0-8D20-169F-24C9-02139A1D99D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444E598-30C5-5716-B50F-7AD668862BE3}"/>
              </a:ext>
            </a:extLst>
          </p:cNvPr>
          <p:cNvSpPr>
            <a:spLocks noGrp="1"/>
          </p:cNvSpPr>
          <p:nvPr>
            <p:ph type="sldNum" sz="quarter" idx="12"/>
          </p:nvPr>
        </p:nvSpPr>
        <p:spPr/>
        <p:txBody>
          <a:bodyPr/>
          <a:lstStyle/>
          <a:p>
            <a:fld id="{4B699B62-0CAF-4F23-B045-69458ED92BD6}" type="slidenum">
              <a:rPr lang="en-US" smtClean="0"/>
              <a:t>‹#›</a:t>
            </a:fld>
            <a:endParaRPr lang="en-US" dirty="0"/>
          </a:p>
        </p:txBody>
      </p:sp>
    </p:spTree>
    <p:extLst>
      <p:ext uri="{BB962C8B-B14F-4D97-AF65-F5344CB8AC3E}">
        <p14:creationId xmlns:p14="http://schemas.microsoft.com/office/powerpoint/2010/main" val="1831070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D58DCB-B126-CB3E-2E4C-AA34B8571D00}"/>
              </a:ext>
            </a:extLst>
          </p:cNvPr>
          <p:cNvSpPr>
            <a:spLocks noGrp="1"/>
          </p:cNvSpPr>
          <p:nvPr>
            <p:ph type="dt" sz="half" idx="10"/>
          </p:nvPr>
        </p:nvSpPr>
        <p:spPr/>
        <p:txBody>
          <a:bodyPr/>
          <a:lstStyle/>
          <a:p>
            <a:fld id="{7E053144-44C8-4D1B-9047-9E5138B701EA}" type="datetimeFigureOut">
              <a:rPr lang="en-US" smtClean="0"/>
              <a:t>3/27/2025</a:t>
            </a:fld>
            <a:endParaRPr lang="en-US" dirty="0"/>
          </a:p>
        </p:txBody>
      </p:sp>
      <p:sp>
        <p:nvSpPr>
          <p:cNvPr id="3" name="Footer Placeholder 2">
            <a:extLst>
              <a:ext uri="{FF2B5EF4-FFF2-40B4-BE49-F238E27FC236}">
                <a16:creationId xmlns:a16="http://schemas.microsoft.com/office/drawing/2014/main" id="{6EB42E5B-8590-65AA-FED9-FAA09B5429A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730230A-779B-0285-6127-E9FA4F3BB5A0}"/>
              </a:ext>
            </a:extLst>
          </p:cNvPr>
          <p:cNvSpPr>
            <a:spLocks noGrp="1"/>
          </p:cNvSpPr>
          <p:nvPr>
            <p:ph type="sldNum" sz="quarter" idx="12"/>
          </p:nvPr>
        </p:nvSpPr>
        <p:spPr/>
        <p:txBody>
          <a:bodyPr/>
          <a:lstStyle/>
          <a:p>
            <a:fld id="{4B699B62-0CAF-4F23-B045-69458ED92BD6}" type="slidenum">
              <a:rPr lang="en-US" smtClean="0"/>
              <a:t>‹#›</a:t>
            </a:fld>
            <a:endParaRPr lang="en-US" dirty="0"/>
          </a:p>
        </p:txBody>
      </p:sp>
    </p:spTree>
    <p:extLst>
      <p:ext uri="{BB962C8B-B14F-4D97-AF65-F5344CB8AC3E}">
        <p14:creationId xmlns:p14="http://schemas.microsoft.com/office/powerpoint/2010/main" val="2494646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BDF5C-3FB2-2A94-9A56-68A6236D6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3A289D-A6D6-1B6A-9769-2578CF7AC3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00E409-17E4-1D3D-856D-2C6CD48B3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1DE3C-46B3-3596-48B0-A9A23A0B0E80}"/>
              </a:ext>
            </a:extLst>
          </p:cNvPr>
          <p:cNvSpPr>
            <a:spLocks noGrp="1"/>
          </p:cNvSpPr>
          <p:nvPr>
            <p:ph type="dt" sz="half" idx="10"/>
          </p:nvPr>
        </p:nvSpPr>
        <p:spPr/>
        <p:txBody>
          <a:bodyPr/>
          <a:lstStyle/>
          <a:p>
            <a:fld id="{7E053144-44C8-4D1B-9047-9E5138B701EA}" type="datetimeFigureOut">
              <a:rPr lang="en-US" smtClean="0"/>
              <a:t>3/27/2025</a:t>
            </a:fld>
            <a:endParaRPr lang="en-US" dirty="0"/>
          </a:p>
        </p:txBody>
      </p:sp>
      <p:sp>
        <p:nvSpPr>
          <p:cNvPr id="6" name="Footer Placeholder 5">
            <a:extLst>
              <a:ext uri="{FF2B5EF4-FFF2-40B4-BE49-F238E27FC236}">
                <a16:creationId xmlns:a16="http://schemas.microsoft.com/office/drawing/2014/main" id="{1BCC9B73-0429-E5F7-C09F-0C76A8A10C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4CEA72-71E1-25D1-BEBF-2A2E1C1AF41A}"/>
              </a:ext>
            </a:extLst>
          </p:cNvPr>
          <p:cNvSpPr>
            <a:spLocks noGrp="1"/>
          </p:cNvSpPr>
          <p:nvPr>
            <p:ph type="sldNum" sz="quarter" idx="12"/>
          </p:nvPr>
        </p:nvSpPr>
        <p:spPr/>
        <p:txBody>
          <a:bodyPr/>
          <a:lstStyle/>
          <a:p>
            <a:fld id="{4B699B62-0CAF-4F23-B045-69458ED92BD6}" type="slidenum">
              <a:rPr lang="en-US" smtClean="0"/>
              <a:t>‹#›</a:t>
            </a:fld>
            <a:endParaRPr lang="en-US" dirty="0"/>
          </a:p>
        </p:txBody>
      </p:sp>
    </p:spTree>
    <p:extLst>
      <p:ext uri="{BB962C8B-B14F-4D97-AF65-F5344CB8AC3E}">
        <p14:creationId xmlns:p14="http://schemas.microsoft.com/office/powerpoint/2010/main" val="788996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354B-32D3-1C29-58D8-9CEECB5913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B56803-EB8A-1C2B-79AC-E209D73AFB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42F707-0AB7-2047-98BD-A1956D217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A1899D-07C3-C481-B3B4-134F32790C38}"/>
              </a:ext>
            </a:extLst>
          </p:cNvPr>
          <p:cNvSpPr>
            <a:spLocks noGrp="1"/>
          </p:cNvSpPr>
          <p:nvPr>
            <p:ph type="dt" sz="half" idx="10"/>
          </p:nvPr>
        </p:nvSpPr>
        <p:spPr/>
        <p:txBody>
          <a:bodyPr/>
          <a:lstStyle/>
          <a:p>
            <a:fld id="{7E053144-44C8-4D1B-9047-9E5138B701EA}" type="datetimeFigureOut">
              <a:rPr lang="en-US" smtClean="0"/>
              <a:t>3/27/2025</a:t>
            </a:fld>
            <a:endParaRPr lang="en-US" dirty="0"/>
          </a:p>
        </p:txBody>
      </p:sp>
      <p:sp>
        <p:nvSpPr>
          <p:cNvPr id="6" name="Footer Placeholder 5">
            <a:extLst>
              <a:ext uri="{FF2B5EF4-FFF2-40B4-BE49-F238E27FC236}">
                <a16:creationId xmlns:a16="http://schemas.microsoft.com/office/drawing/2014/main" id="{9C0934AD-BCD6-1344-4766-A652B54418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29732B-C81E-E6CE-C397-418C2CF08515}"/>
              </a:ext>
            </a:extLst>
          </p:cNvPr>
          <p:cNvSpPr>
            <a:spLocks noGrp="1"/>
          </p:cNvSpPr>
          <p:nvPr>
            <p:ph type="sldNum" sz="quarter" idx="12"/>
          </p:nvPr>
        </p:nvSpPr>
        <p:spPr/>
        <p:txBody>
          <a:bodyPr/>
          <a:lstStyle/>
          <a:p>
            <a:fld id="{4B699B62-0CAF-4F23-B045-69458ED92BD6}" type="slidenum">
              <a:rPr lang="en-US" smtClean="0"/>
              <a:t>‹#›</a:t>
            </a:fld>
            <a:endParaRPr lang="en-US" dirty="0"/>
          </a:p>
        </p:txBody>
      </p:sp>
    </p:spTree>
    <p:extLst>
      <p:ext uri="{BB962C8B-B14F-4D97-AF65-F5344CB8AC3E}">
        <p14:creationId xmlns:p14="http://schemas.microsoft.com/office/powerpoint/2010/main" val="354993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2626-1948-561F-474E-1AEC41C3B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A358EE-4F03-DC4D-8C3A-E8F25075CC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642E5-4A36-DB9D-914B-6A520F27E429}"/>
              </a:ext>
            </a:extLst>
          </p:cNvPr>
          <p:cNvSpPr>
            <a:spLocks noGrp="1"/>
          </p:cNvSpPr>
          <p:nvPr>
            <p:ph type="dt" sz="half" idx="10"/>
          </p:nvPr>
        </p:nvSpPr>
        <p:spPr/>
        <p:txBody>
          <a:bodyPr/>
          <a:lstStyle/>
          <a:p>
            <a:fld id="{7E053144-44C8-4D1B-9047-9E5138B701EA}" type="datetimeFigureOut">
              <a:rPr lang="en-US" smtClean="0"/>
              <a:t>3/27/2025</a:t>
            </a:fld>
            <a:endParaRPr lang="en-US" dirty="0"/>
          </a:p>
        </p:txBody>
      </p:sp>
      <p:sp>
        <p:nvSpPr>
          <p:cNvPr id="5" name="Footer Placeholder 4">
            <a:extLst>
              <a:ext uri="{FF2B5EF4-FFF2-40B4-BE49-F238E27FC236}">
                <a16:creationId xmlns:a16="http://schemas.microsoft.com/office/drawing/2014/main" id="{19A7804F-3EE5-5F7A-2EC4-A2FE42330D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C123F9-8BA5-E956-9DC2-D486F96F4F54}"/>
              </a:ext>
            </a:extLst>
          </p:cNvPr>
          <p:cNvSpPr>
            <a:spLocks noGrp="1"/>
          </p:cNvSpPr>
          <p:nvPr>
            <p:ph type="sldNum" sz="quarter" idx="12"/>
          </p:nvPr>
        </p:nvSpPr>
        <p:spPr/>
        <p:txBody>
          <a:bodyPr/>
          <a:lstStyle/>
          <a:p>
            <a:fld id="{4B699B62-0CAF-4F23-B045-69458ED92BD6}" type="slidenum">
              <a:rPr lang="en-US" smtClean="0"/>
              <a:t>‹#›</a:t>
            </a:fld>
            <a:endParaRPr lang="en-US" dirty="0"/>
          </a:p>
        </p:txBody>
      </p:sp>
    </p:spTree>
    <p:extLst>
      <p:ext uri="{BB962C8B-B14F-4D97-AF65-F5344CB8AC3E}">
        <p14:creationId xmlns:p14="http://schemas.microsoft.com/office/powerpoint/2010/main" val="5143595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9D9DFA-7A22-6743-E4BD-8C6CC51D04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2AD5C-F0EE-28B5-19BB-F03D2D92E8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74D8E-4603-76B2-B4D3-9E5203EFCE5F}"/>
              </a:ext>
            </a:extLst>
          </p:cNvPr>
          <p:cNvSpPr>
            <a:spLocks noGrp="1"/>
          </p:cNvSpPr>
          <p:nvPr>
            <p:ph type="dt" sz="half" idx="10"/>
          </p:nvPr>
        </p:nvSpPr>
        <p:spPr/>
        <p:txBody>
          <a:bodyPr/>
          <a:lstStyle/>
          <a:p>
            <a:fld id="{7E053144-44C8-4D1B-9047-9E5138B701EA}" type="datetimeFigureOut">
              <a:rPr lang="en-US" smtClean="0"/>
              <a:t>3/27/2025</a:t>
            </a:fld>
            <a:endParaRPr lang="en-US" dirty="0"/>
          </a:p>
        </p:txBody>
      </p:sp>
      <p:sp>
        <p:nvSpPr>
          <p:cNvPr id="5" name="Footer Placeholder 4">
            <a:extLst>
              <a:ext uri="{FF2B5EF4-FFF2-40B4-BE49-F238E27FC236}">
                <a16:creationId xmlns:a16="http://schemas.microsoft.com/office/drawing/2014/main" id="{3C52A3CD-56CF-5997-5DF8-3ED2D8005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BA2989-D880-01B8-CCC9-4AEA9119E4BF}"/>
              </a:ext>
            </a:extLst>
          </p:cNvPr>
          <p:cNvSpPr>
            <a:spLocks noGrp="1"/>
          </p:cNvSpPr>
          <p:nvPr>
            <p:ph type="sldNum" sz="quarter" idx="12"/>
          </p:nvPr>
        </p:nvSpPr>
        <p:spPr/>
        <p:txBody>
          <a:bodyPr/>
          <a:lstStyle/>
          <a:p>
            <a:fld id="{4B699B62-0CAF-4F23-B045-69458ED92BD6}" type="slidenum">
              <a:rPr lang="en-US" smtClean="0"/>
              <a:t>‹#›</a:t>
            </a:fld>
            <a:endParaRPr lang="en-US" dirty="0"/>
          </a:p>
        </p:txBody>
      </p:sp>
    </p:spTree>
    <p:extLst>
      <p:ext uri="{BB962C8B-B14F-4D97-AF65-F5344CB8AC3E}">
        <p14:creationId xmlns:p14="http://schemas.microsoft.com/office/powerpoint/2010/main" val="404665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33E0B-EC0B-7062-5C5E-CADA66CE4A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9C93AA-181D-8DFA-72A1-F1AE0B4E2C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F7EB8-FE85-746C-1934-F6DEE39D8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BFDEA-AF5E-5A16-4302-DFA580EEF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8762BA-A90E-330B-49F2-A6A38550AC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2099BA-0269-5FDD-F747-7149E458A08E}"/>
              </a:ext>
            </a:extLst>
          </p:cNvPr>
          <p:cNvSpPr>
            <a:spLocks noGrp="1"/>
          </p:cNvSpPr>
          <p:nvPr>
            <p:ph type="dt" sz="half" idx="10"/>
          </p:nvPr>
        </p:nvSpPr>
        <p:spPr/>
        <p:txBody>
          <a:bodyPr/>
          <a:lstStyle/>
          <a:p>
            <a:fld id="{1FB88DE8-06BC-4982-8444-9EA0B12F1E6D}" type="datetimeFigureOut">
              <a:rPr lang="en-US" smtClean="0"/>
              <a:t>3/27/2025</a:t>
            </a:fld>
            <a:endParaRPr lang="en-US" dirty="0"/>
          </a:p>
        </p:txBody>
      </p:sp>
      <p:sp>
        <p:nvSpPr>
          <p:cNvPr id="8" name="Footer Placeholder 7">
            <a:extLst>
              <a:ext uri="{FF2B5EF4-FFF2-40B4-BE49-F238E27FC236}">
                <a16:creationId xmlns:a16="http://schemas.microsoft.com/office/drawing/2014/main" id="{467E059E-8309-BFEF-982B-4D7D6BC9A2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23F663B-12FD-5411-097C-1B58CD67A261}"/>
              </a:ext>
            </a:extLst>
          </p:cNvPr>
          <p:cNvSpPr>
            <a:spLocks noGrp="1"/>
          </p:cNvSpPr>
          <p:nvPr>
            <p:ph type="sldNum" sz="quarter" idx="12"/>
          </p:nvPr>
        </p:nvSpPr>
        <p:spPr/>
        <p:txBody>
          <a:bodyPr/>
          <a:lstStyle/>
          <a:p>
            <a:fld id="{FA3BEC81-2648-454B-99D9-76DE8C1996D7}" type="slidenum">
              <a:rPr lang="en-US" smtClean="0"/>
              <a:t>‹#›</a:t>
            </a:fld>
            <a:endParaRPr lang="en-US" dirty="0"/>
          </a:p>
        </p:txBody>
      </p:sp>
    </p:spTree>
    <p:extLst>
      <p:ext uri="{BB962C8B-B14F-4D97-AF65-F5344CB8AC3E}">
        <p14:creationId xmlns:p14="http://schemas.microsoft.com/office/powerpoint/2010/main" val="137249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C7347-1CB5-5FB8-7B6D-19D0A163C1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ED17E1-2553-59FE-C409-4CD25FCA2C38}"/>
              </a:ext>
            </a:extLst>
          </p:cNvPr>
          <p:cNvSpPr>
            <a:spLocks noGrp="1"/>
          </p:cNvSpPr>
          <p:nvPr>
            <p:ph type="dt" sz="half" idx="10"/>
          </p:nvPr>
        </p:nvSpPr>
        <p:spPr/>
        <p:txBody>
          <a:bodyPr/>
          <a:lstStyle/>
          <a:p>
            <a:fld id="{1FB88DE8-06BC-4982-8444-9EA0B12F1E6D}" type="datetimeFigureOut">
              <a:rPr lang="en-US" smtClean="0"/>
              <a:t>3/27/2025</a:t>
            </a:fld>
            <a:endParaRPr lang="en-US" dirty="0"/>
          </a:p>
        </p:txBody>
      </p:sp>
      <p:sp>
        <p:nvSpPr>
          <p:cNvPr id="4" name="Footer Placeholder 3">
            <a:extLst>
              <a:ext uri="{FF2B5EF4-FFF2-40B4-BE49-F238E27FC236}">
                <a16:creationId xmlns:a16="http://schemas.microsoft.com/office/drawing/2014/main" id="{3A701857-F9D9-4F4B-7606-0F151303D9E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D967EA4-85B3-B577-E5B1-1F928E3DF235}"/>
              </a:ext>
            </a:extLst>
          </p:cNvPr>
          <p:cNvSpPr>
            <a:spLocks noGrp="1"/>
          </p:cNvSpPr>
          <p:nvPr>
            <p:ph type="sldNum" sz="quarter" idx="12"/>
          </p:nvPr>
        </p:nvSpPr>
        <p:spPr/>
        <p:txBody>
          <a:bodyPr/>
          <a:lstStyle/>
          <a:p>
            <a:fld id="{FA3BEC81-2648-454B-99D9-76DE8C1996D7}" type="slidenum">
              <a:rPr lang="en-US" smtClean="0"/>
              <a:t>‹#›</a:t>
            </a:fld>
            <a:endParaRPr lang="en-US" dirty="0"/>
          </a:p>
        </p:txBody>
      </p:sp>
    </p:spTree>
    <p:extLst>
      <p:ext uri="{BB962C8B-B14F-4D97-AF65-F5344CB8AC3E}">
        <p14:creationId xmlns:p14="http://schemas.microsoft.com/office/powerpoint/2010/main" val="259798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BBC2F-797A-BC4F-13AE-6E370371BB05}"/>
              </a:ext>
            </a:extLst>
          </p:cNvPr>
          <p:cNvSpPr>
            <a:spLocks noGrp="1"/>
          </p:cNvSpPr>
          <p:nvPr>
            <p:ph type="dt" sz="half" idx="10"/>
          </p:nvPr>
        </p:nvSpPr>
        <p:spPr/>
        <p:txBody>
          <a:bodyPr/>
          <a:lstStyle/>
          <a:p>
            <a:fld id="{1FB88DE8-06BC-4982-8444-9EA0B12F1E6D}" type="datetimeFigureOut">
              <a:rPr lang="en-US" smtClean="0"/>
              <a:t>3/27/2025</a:t>
            </a:fld>
            <a:endParaRPr lang="en-US" dirty="0"/>
          </a:p>
        </p:txBody>
      </p:sp>
      <p:sp>
        <p:nvSpPr>
          <p:cNvPr id="3" name="Footer Placeholder 2">
            <a:extLst>
              <a:ext uri="{FF2B5EF4-FFF2-40B4-BE49-F238E27FC236}">
                <a16:creationId xmlns:a16="http://schemas.microsoft.com/office/drawing/2014/main" id="{A8426879-9395-6043-AEE6-5A603E1B0BE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D2455AD-3482-B9A6-7EC5-2A62FCA45EB3}"/>
              </a:ext>
            </a:extLst>
          </p:cNvPr>
          <p:cNvSpPr>
            <a:spLocks noGrp="1"/>
          </p:cNvSpPr>
          <p:nvPr>
            <p:ph type="sldNum" sz="quarter" idx="12"/>
          </p:nvPr>
        </p:nvSpPr>
        <p:spPr/>
        <p:txBody>
          <a:bodyPr/>
          <a:lstStyle/>
          <a:p>
            <a:fld id="{FA3BEC81-2648-454B-99D9-76DE8C1996D7}" type="slidenum">
              <a:rPr lang="en-US" smtClean="0"/>
              <a:t>‹#›</a:t>
            </a:fld>
            <a:endParaRPr lang="en-US" dirty="0"/>
          </a:p>
        </p:txBody>
      </p:sp>
    </p:spTree>
    <p:extLst>
      <p:ext uri="{BB962C8B-B14F-4D97-AF65-F5344CB8AC3E}">
        <p14:creationId xmlns:p14="http://schemas.microsoft.com/office/powerpoint/2010/main" val="34359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BA61-4ED0-58B8-A3FB-20A46317E1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4855E-0384-1B75-C955-EA6B9B7B8E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0A67F2-EC8D-B4C4-33F5-C55273FFE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4BDF76-DA08-FCE8-1324-49B668173088}"/>
              </a:ext>
            </a:extLst>
          </p:cNvPr>
          <p:cNvSpPr>
            <a:spLocks noGrp="1"/>
          </p:cNvSpPr>
          <p:nvPr>
            <p:ph type="dt" sz="half" idx="10"/>
          </p:nvPr>
        </p:nvSpPr>
        <p:spPr/>
        <p:txBody>
          <a:bodyPr/>
          <a:lstStyle/>
          <a:p>
            <a:fld id="{1FB88DE8-06BC-4982-8444-9EA0B12F1E6D}" type="datetimeFigureOut">
              <a:rPr lang="en-US" smtClean="0"/>
              <a:t>3/27/2025</a:t>
            </a:fld>
            <a:endParaRPr lang="en-US" dirty="0"/>
          </a:p>
        </p:txBody>
      </p:sp>
      <p:sp>
        <p:nvSpPr>
          <p:cNvPr id="6" name="Footer Placeholder 5">
            <a:extLst>
              <a:ext uri="{FF2B5EF4-FFF2-40B4-BE49-F238E27FC236}">
                <a16:creationId xmlns:a16="http://schemas.microsoft.com/office/drawing/2014/main" id="{D90A8315-2024-E788-5137-3CEEFA6B2E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C9C92E-4FE2-BCB9-6073-24ACB77394C5}"/>
              </a:ext>
            </a:extLst>
          </p:cNvPr>
          <p:cNvSpPr>
            <a:spLocks noGrp="1"/>
          </p:cNvSpPr>
          <p:nvPr>
            <p:ph type="sldNum" sz="quarter" idx="12"/>
          </p:nvPr>
        </p:nvSpPr>
        <p:spPr/>
        <p:txBody>
          <a:bodyPr/>
          <a:lstStyle/>
          <a:p>
            <a:fld id="{FA3BEC81-2648-454B-99D9-76DE8C1996D7}" type="slidenum">
              <a:rPr lang="en-US" smtClean="0"/>
              <a:t>‹#›</a:t>
            </a:fld>
            <a:endParaRPr lang="en-US" dirty="0"/>
          </a:p>
        </p:txBody>
      </p:sp>
    </p:spTree>
    <p:extLst>
      <p:ext uri="{BB962C8B-B14F-4D97-AF65-F5344CB8AC3E}">
        <p14:creationId xmlns:p14="http://schemas.microsoft.com/office/powerpoint/2010/main" val="344944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233B-99D5-8B7B-F27C-04A6E8BDBD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DC12BA-8EE8-1E85-898D-133ACBA4CB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C5D5B2-345D-580C-2834-D5550CA5E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2F758-02F6-1A6C-F0C2-03C6C1199DE6}"/>
              </a:ext>
            </a:extLst>
          </p:cNvPr>
          <p:cNvSpPr>
            <a:spLocks noGrp="1"/>
          </p:cNvSpPr>
          <p:nvPr>
            <p:ph type="dt" sz="half" idx="10"/>
          </p:nvPr>
        </p:nvSpPr>
        <p:spPr/>
        <p:txBody>
          <a:bodyPr/>
          <a:lstStyle/>
          <a:p>
            <a:fld id="{1FB88DE8-06BC-4982-8444-9EA0B12F1E6D}" type="datetimeFigureOut">
              <a:rPr lang="en-US" smtClean="0"/>
              <a:t>3/27/2025</a:t>
            </a:fld>
            <a:endParaRPr lang="en-US" dirty="0"/>
          </a:p>
        </p:txBody>
      </p:sp>
      <p:sp>
        <p:nvSpPr>
          <p:cNvPr id="6" name="Footer Placeholder 5">
            <a:extLst>
              <a:ext uri="{FF2B5EF4-FFF2-40B4-BE49-F238E27FC236}">
                <a16:creationId xmlns:a16="http://schemas.microsoft.com/office/drawing/2014/main" id="{98F89FDD-1A4F-1515-9EC7-C007456338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E41B70-EB55-469E-E378-8E02F1AD3182}"/>
              </a:ext>
            </a:extLst>
          </p:cNvPr>
          <p:cNvSpPr>
            <a:spLocks noGrp="1"/>
          </p:cNvSpPr>
          <p:nvPr>
            <p:ph type="sldNum" sz="quarter" idx="12"/>
          </p:nvPr>
        </p:nvSpPr>
        <p:spPr/>
        <p:txBody>
          <a:bodyPr/>
          <a:lstStyle/>
          <a:p>
            <a:fld id="{FA3BEC81-2648-454B-99D9-76DE8C1996D7}" type="slidenum">
              <a:rPr lang="en-US" smtClean="0"/>
              <a:t>‹#›</a:t>
            </a:fld>
            <a:endParaRPr lang="en-US" dirty="0"/>
          </a:p>
        </p:txBody>
      </p:sp>
    </p:spTree>
    <p:extLst>
      <p:ext uri="{BB962C8B-B14F-4D97-AF65-F5344CB8AC3E}">
        <p14:creationId xmlns:p14="http://schemas.microsoft.com/office/powerpoint/2010/main" val="1306607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76A8BE-BE3C-F05E-64E4-16CEEAE625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9BD3D6-AD5B-2AA3-0AF7-DEB938695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8FD92-5A0D-EC16-00FA-AB61F156FB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B88DE8-06BC-4982-8444-9EA0B12F1E6D}" type="datetimeFigureOut">
              <a:rPr lang="en-US" smtClean="0"/>
              <a:t>3/27/2025</a:t>
            </a:fld>
            <a:endParaRPr lang="en-US" dirty="0"/>
          </a:p>
        </p:txBody>
      </p:sp>
      <p:sp>
        <p:nvSpPr>
          <p:cNvPr id="5" name="Footer Placeholder 4">
            <a:extLst>
              <a:ext uri="{FF2B5EF4-FFF2-40B4-BE49-F238E27FC236}">
                <a16:creationId xmlns:a16="http://schemas.microsoft.com/office/drawing/2014/main" id="{8D3CA3D2-A597-94E1-9522-3EA047258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8BC54011-94F9-AA41-1EA1-E7C454C8FB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3BEC81-2648-454B-99D9-76DE8C1996D7}" type="slidenum">
              <a:rPr lang="en-US" smtClean="0"/>
              <a:t>‹#›</a:t>
            </a:fld>
            <a:endParaRPr lang="en-US" dirty="0"/>
          </a:p>
        </p:txBody>
      </p:sp>
    </p:spTree>
    <p:extLst>
      <p:ext uri="{BB962C8B-B14F-4D97-AF65-F5344CB8AC3E}">
        <p14:creationId xmlns:p14="http://schemas.microsoft.com/office/powerpoint/2010/main" val="2097160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915AE5-514A-BB44-066B-724AFFB2CC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FFD698-2E9D-0939-3612-F309B4D2E2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1BAE4-A68B-D7C9-D417-DCECFDE01C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8D2EF-AB4B-4DEF-90B5-1E18C2EA1EEA}" type="datetimeFigureOut">
              <a:rPr lang="en-US" smtClean="0"/>
              <a:t>3/27/2025</a:t>
            </a:fld>
            <a:endParaRPr lang="en-US" dirty="0"/>
          </a:p>
        </p:txBody>
      </p:sp>
      <p:sp>
        <p:nvSpPr>
          <p:cNvPr id="5" name="Footer Placeholder 4">
            <a:extLst>
              <a:ext uri="{FF2B5EF4-FFF2-40B4-BE49-F238E27FC236}">
                <a16:creationId xmlns:a16="http://schemas.microsoft.com/office/drawing/2014/main" id="{89F1F09C-5AD0-0876-1617-9DC91644A1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838DF51-86AF-C78C-7FB3-E736FCF14C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AD9E2-52F6-4311-99DA-97F9A62F98EB}" type="slidenum">
              <a:rPr lang="en-US" smtClean="0"/>
              <a:t>‹#›</a:t>
            </a:fld>
            <a:endParaRPr lang="en-US" dirty="0"/>
          </a:p>
        </p:txBody>
      </p:sp>
    </p:spTree>
    <p:extLst>
      <p:ext uri="{BB962C8B-B14F-4D97-AF65-F5344CB8AC3E}">
        <p14:creationId xmlns:p14="http://schemas.microsoft.com/office/powerpoint/2010/main" val="748246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145132-E379-471B-A5F5-F523A273222E}" type="datetimeFigureOut">
              <a:rPr lang="en-US" smtClean="0"/>
              <a:t>3/27/2025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DDDB06-8C39-40A8-9607-9CFA3665A63F}" type="slidenum">
              <a:rPr lang="en-US" smtClean="0"/>
              <a:t>‹#›</a:t>
            </a:fld>
            <a:endParaRPr lang="en-US" dirty="0"/>
          </a:p>
        </p:txBody>
      </p:sp>
    </p:spTree>
    <p:extLst>
      <p:ext uri="{BB962C8B-B14F-4D97-AF65-F5344CB8AC3E}">
        <p14:creationId xmlns:p14="http://schemas.microsoft.com/office/powerpoint/2010/main" val="232007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1C2247-BC4A-DF65-9637-BA55C31179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969D0F-C34C-D38F-664A-AFFB72C5A7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0899D-DF76-4D89-27AC-A57E9E8B74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053144-44C8-4D1B-9047-9E5138B701EA}" type="datetimeFigureOut">
              <a:rPr lang="en-US" smtClean="0"/>
              <a:t>3/27/2025</a:t>
            </a:fld>
            <a:endParaRPr lang="en-US" dirty="0"/>
          </a:p>
        </p:txBody>
      </p:sp>
      <p:sp>
        <p:nvSpPr>
          <p:cNvPr id="5" name="Footer Placeholder 4">
            <a:extLst>
              <a:ext uri="{FF2B5EF4-FFF2-40B4-BE49-F238E27FC236}">
                <a16:creationId xmlns:a16="http://schemas.microsoft.com/office/drawing/2014/main" id="{67D7E607-9F75-7FE2-8FD1-8207EF374D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8FF896E-BC2A-03ED-83D0-DDA4B8CE75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699B62-0CAF-4F23-B045-69458ED92BD6}" type="slidenum">
              <a:rPr lang="en-US" smtClean="0"/>
              <a:t>‹#›</a:t>
            </a:fld>
            <a:endParaRPr lang="en-US" dirty="0"/>
          </a:p>
        </p:txBody>
      </p:sp>
    </p:spTree>
    <p:extLst>
      <p:ext uri="{BB962C8B-B14F-4D97-AF65-F5344CB8AC3E}">
        <p14:creationId xmlns:p14="http://schemas.microsoft.com/office/powerpoint/2010/main" val="17392958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mailto:raj2@iastate.edu"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mailto:mikekrush@k-state.edu"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GA Logo 300x120">
            <a:extLst>
              <a:ext uri="{FF2B5EF4-FFF2-40B4-BE49-F238E27FC236}">
                <a16:creationId xmlns:a16="http://schemas.microsoft.com/office/drawing/2014/main" id="{AD4869FA-EA90-12E3-E5F4-75A0D222CE4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AB4AC08A-F000-8AB7-894B-DC81E5C9B661}"/>
              </a:ext>
            </a:extLst>
          </p:cNvPr>
          <p:cNvSpPr>
            <a:spLocks noGrp="1"/>
          </p:cNvSpPr>
          <p:nvPr>
            <p:ph type="ctrTitle"/>
          </p:nvPr>
        </p:nvSpPr>
        <p:spPr>
          <a:xfrm>
            <a:off x="1220462" y="2409868"/>
            <a:ext cx="10055876" cy="2170000"/>
          </a:xfrm>
        </p:spPr>
        <p:txBody>
          <a:bodyPr vert="horz" lIns="91440" tIns="45720" rIns="91440" bIns="45720" rtlCol="0" anchor="ctr">
            <a:noAutofit/>
          </a:bodyPr>
          <a:lstStyle/>
          <a:p>
            <a:r>
              <a:rPr lang="en-US" sz="1600" b="1" kern="1200" dirty="0">
                <a:solidFill>
                  <a:schemeClr val="tx1"/>
                </a:solidFill>
              </a:rPr>
              <a:t>Raj Agnihotri</a:t>
            </a:r>
            <a:br>
              <a:rPr lang="en-US" sz="1600" kern="1200" dirty="0">
                <a:solidFill>
                  <a:schemeClr val="tx1"/>
                </a:solidFill>
              </a:rPr>
            </a:br>
            <a:r>
              <a:rPr lang="en-US" sz="1600" kern="1200" dirty="0">
                <a:solidFill>
                  <a:schemeClr val="tx1"/>
                </a:solidFill>
              </a:rPr>
              <a:t>Morrill Professor, Mary Warner Fellow, Director of Ivy Sales Forum, and Assistant Dean for Industry Engagement</a:t>
            </a:r>
            <a:br>
              <a:rPr lang="en-US" sz="1600" kern="1200" dirty="0">
                <a:solidFill>
                  <a:schemeClr val="tx1"/>
                </a:solidFill>
              </a:rPr>
            </a:br>
            <a:r>
              <a:rPr lang="en-US" sz="1600" kern="1200" dirty="0">
                <a:solidFill>
                  <a:schemeClr val="tx1"/>
                </a:solidFill>
              </a:rPr>
              <a:t>Ivy College of Business, Iowa State University</a:t>
            </a:r>
            <a:br>
              <a:rPr lang="en-US" sz="1600" kern="1200" dirty="0">
                <a:solidFill>
                  <a:schemeClr val="tx1"/>
                </a:solidFill>
              </a:rPr>
            </a:br>
            <a:br>
              <a:rPr lang="en-US" sz="1600" kern="1200" dirty="0">
                <a:solidFill>
                  <a:schemeClr val="tx1"/>
                </a:solidFill>
              </a:rPr>
            </a:br>
            <a:r>
              <a:rPr lang="en-US" sz="1600" b="1" kern="1200" dirty="0">
                <a:solidFill>
                  <a:schemeClr val="tx1"/>
                </a:solidFill>
              </a:rPr>
              <a:t>Michael (Mike) Krush</a:t>
            </a:r>
            <a:br>
              <a:rPr lang="en-US" sz="1600" kern="1200" dirty="0">
                <a:solidFill>
                  <a:schemeClr val="tx1"/>
                </a:solidFill>
              </a:rPr>
            </a:br>
            <a:r>
              <a:rPr lang="en-US" sz="1600" kern="1200" dirty="0">
                <a:solidFill>
                  <a:schemeClr val="tx1"/>
                </a:solidFill>
              </a:rPr>
              <a:t>Professor of Marketing, Associate </a:t>
            </a:r>
            <a:r>
              <a:rPr lang="en-US" sz="1600" dirty="0"/>
              <a:t>Director National Strategic Selling Institute</a:t>
            </a:r>
            <a:br>
              <a:rPr lang="en-US" sz="1600" kern="1200" dirty="0">
                <a:solidFill>
                  <a:schemeClr val="tx1"/>
                </a:solidFill>
              </a:rPr>
            </a:br>
            <a:r>
              <a:rPr lang="en-US" sz="1600" kern="1200" dirty="0">
                <a:solidFill>
                  <a:schemeClr val="tx1"/>
                </a:solidFill>
              </a:rPr>
              <a:t>Daniel D. Burke Chair For Faculty </a:t>
            </a:r>
            <a:br>
              <a:rPr lang="en-US" sz="1600" kern="1200" dirty="0">
                <a:solidFill>
                  <a:schemeClr val="tx1"/>
                </a:solidFill>
              </a:rPr>
            </a:br>
            <a:r>
              <a:rPr lang="en-US" sz="1600" kern="1200" dirty="0">
                <a:solidFill>
                  <a:schemeClr val="tx1"/>
                </a:solidFill>
              </a:rPr>
              <a:t>Kansas State University </a:t>
            </a:r>
          </a:p>
        </p:txBody>
      </p:sp>
      <p:sp>
        <p:nvSpPr>
          <p:cNvPr id="5" name="TextBox 4">
            <a:extLst>
              <a:ext uri="{FF2B5EF4-FFF2-40B4-BE49-F238E27FC236}">
                <a16:creationId xmlns:a16="http://schemas.microsoft.com/office/drawing/2014/main" id="{63D46F27-2BB0-9FDE-1C80-48326ED52533}"/>
              </a:ext>
            </a:extLst>
          </p:cNvPr>
          <p:cNvSpPr txBox="1"/>
          <p:nvPr/>
        </p:nvSpPr>
        <p:spPr>
          <a:xfrm>
            <a:off x="660991" y="776555"/>
            <a:ext cx="1117481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accent1">
                  <a:lumMod val="50000"/>
                </a:schemeClr>
              </a:solidFill>
              <a:effectLst/>
              <a:uLnTx/>
              <a:uFillTx/>
              <a:latin typeface="HelveticaNeueLT Std"/>
              <a:ea typeface="+mn-ea"/>
              <a:cs typeface="+mn-cs"/>
            </a:endParaRPr>
          </a:p>
          <a:p>
            <a:pPr marL="0" marR="0" algn="ctr"/>
            <a:r>
              <a:rPr kumimoji="0" lang="en-US" sz="1400" b="0" i="0" u="none" strike="noStrike" kern="1200" cap="none" spc="0" normalizeH="0" baseline="0" noProof="0" dirty="0">
                <a:ln>
                  <a:noFill/>
                </a:ln>
                <a:solidFill>
                  <a:schemeClr val="accent1">
                    <a:lumMod val="50000"/>
                  </a:schemeClr>
                </a:solidFill>
                <a:effectLst/>
                <a:uLnTx/>
                <a:uFillTx/>
                <a:latin typeface="HelveticaNeueLT Std"/>
                <a:ea typeface="+mn-ea"/>
                <a:cs typeface="+mn-cs"/>
              </a:rPr>
              <a:t> </a:t>
            </a:r>
            <a:r>
              <a:rPr lang="en-US" sz="2400" b="1" u="sng" dirty="0">
                <a:solidFill>
                  <a:srgbClr val="C00000"/>
                </a:solidFill>
                <a:effectLst/>
                <a:latin typeface="Calibri" panose="020F0502020204030204" pitchFamily="34" charset="0"/>
                <a:ea typeface="Aptos" panose="020B0004020202020204" pitchFamily="34" charset="0"/>
                <a:cs typeface="Aptos" panose="020B0004020202020204" pitchFamily="34" charset="0"/>
              </a:rPr>
              <a:t>AI Tsunami and the Emergence of Feeling Economy </a:t>
            </a:r>
          </a:p>
          <a:p>
            <a:pPr marL="0" marR="0" algn="ctr"/>
            <a:r>
              <a:rPr lang="en-US" sz="2400" b="1" dirty="0">
                <a:solidFill>
                  <a:srgbClr val="31048A"/>
                </a:solidFill>
                <a:effectLst/>
                <a:latin typeface="Calibri" panose="020F0502020204030204" pitchFamily="34" charset="0"/>
                <a:ea typeface="Aptos" panose="020B0004020202020204" pitchFamily="34" charset="0"/>
                <a:cs typeface="Aptos" panose="020B0004020202020204" pitchFamily="34" charset="0"/>
              </a:rPr>
              <a:t>The Bright Future of Relationship Selling Jobs</a:t>
            </a:r>
            <a:endParaRPr lang="en-US" sz="2400" dirty="0">
              <a:solidFill>
                <a:srgbClr val="31048A"/>
              </a:solidFill>
              <a:effectLst/>
              <a:latin typeface="Aptos" panose="020B0004020202020204" pitchFamily="34" charset="0"/>
              <a:ea typeface="Aptos" panose="020B0004020202020204" pitchFamily="34"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pic>
        <p:nvPicPr>
          <p:cNvPr id="2052" name="Picture 4" descr="Professor and Department Chair ...">
            <a:extLst>
              <a:ext uri="{FF2B5EF4-FFF2-40B4-BE49-F238E27FC236}">
                <a16:creationId xmlns:a16="http://schemas.microsoft.com/office/drawing/2014/main" id="{52E5E45C-EE53-8000-E427-21A9B7962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41" y="5010659"/>
            <a:ext cx="1979402" cy="11084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wnload Kansas State University (K-State) Logo in SVG Vector or PNG File  Format - Logo.wine">
            <a:extLst>
              <a:ext uri="{FF2B5EF4-FFF2-40B4-BE49-F238E27FC236}">
                <a16:creationId xmlns:a16="http://schemas.microsoft.com/office/drawing/2014/main" id="{9E1CC0B2-11F0-0544-0601-7128EC980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448132"/>
            <a:ext cx="3254999" cy="2170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B293438F-520F-069F-2D1A-0A274A98B279}"/>
              </a:ext>
            </a:extLst>
          </p:cNvPr>
          <p:cNvCxnSpPr/>
          <p:nvPr/>
        </p:nvCxnSpPr>
        <p:spPr>
          <a:xfrm>
            <a:off x="4164594" y="4834550"/>
            <a:ext cx="439093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7360499"/>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186A2-6636-4F26-0E3B-8466507A4899}"/>
              </a:ext>
            </a:extLst>
          </p:cNvPr>
          <p:cNvSpPr>
            <a:spLocks noGrp="1"/>
          </p:cNvSpPr>
          <p:nvPr>
            <p:ph type="title"/>
          </p:nvPr>
        </p:nvSpPr>
        <p:spPr/>
        <p:txBody>
          <a:bodyPr/>
          <a:lstStyle/>
          <a:p>
            <a:r>
              <a:rPr lang="en-US" dirty="0"/>
              <a:t>Real-life applications of Conversational AI</a:t>
            </a:r>
          </a:p>
        </p:txBody>
      </p:sp>
      <p:graphicFrame>
        <p:nvGraphicFramePr>
          <p:cNvPr id="5" name="Content Placeholder 2">
            <a:extLst>
              <a:ext uri="{FF2B5EF4-FFF2-40B4-BE49-F238E27FC236}">
                <a16:creationId xmlns:a16="http://schemas.microsoft.com/office/drawing/2014/main" id="{E5D26D56-C8A5-B211-8FF9-BD3D82DF3543}"/>
              </a:ext>
            </a:extLst>
          </p:cNvPr>
          <p:cNvGraphicFramePr>
            <a:graphicFrameLocks noGrp="1"/>
          </p:cNvGraphicFramePr>
          <p:nvPr>
            <p:ph idx="1"/>
            <p:extLst>
              <p:ext uri="{D42A27DB-BD31-4B8C-83A1-F6EECF244321}">
                <p14:modId xmlns:p14="http://schemas.microsoft.com/office/powerpoint/2010/main" val="903845167"/>
              </p:ext>
            </p:extLst>
          </p:nvPr>
        </p:nvGraphicFramePr>
        <p:xfrm>
          <a:off x="838200" y="153591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5860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9634"/>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A close-up of a text&#10;&#10;AI-generated content may be incorrect.">
            <a:extLst>
              <a:ext uri="{FF2B5EF4-FFF2-40B4-BE49-F238E27FC236}">
                <a16:creationId xmlns:a16="http://schemas.microsoft.com/office/drawing/2014/main" id="{76A27987-3E9E-1B74-926B-FCF76BF102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2981" y="2442701"/>
            <a:ext cx="4822027" cy="1964976"/>
          </a:xfrm>
          <a:prstGeom prst="rect">
            <a:avLst/>
          </a:prstGeom>
          <a:ln>
            <a:noFill/>
          </a:ln>
          <a:effectLst>
            <a:outerShdw blurRad="292100" dist="139700" dir="2700000" algn="tl" rotWithShape="0">
              <a:srgbClr val="333333">
                <a:alpha val="65000"/>
              </a:srgbClr>
            </a:outerShdw>
          </a:effectLst>
        </p:spPr>
      </p:pic>
      <p:cxnSp>
        <p:nvCxnSpPr>
          <p:cNvPr id="27" name="Straight Connector 26">
            <a:extLst>
              <a:ext uri="{FF2B5EF4-FFF2-40B4-BE49-F238E27FC236}">
                <a16:creationId xmlns:a16="http://schemas.microsoft.com/office/drawing/2014/main" id="{5D1CEE39-A6DC-4DE0-9789-206F1A9888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26744" y="889634"/>
            <a:ext cx="0" cy="50749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erson standing in front of a whiteboard&#10;&#10;AI-generated content may be incorrect.">
            <a:extLst>
              <a:ext uri="{FF2B5EF4-FFF2-40B4-BE49-F238E27FC236}">
                <a16:creationId xmlns:a16="http://schemas.microsoft.com/office/drawing/2014/main" id="{31599987-C212-976C-674A-84B3FBA68259}"/>
              </a:ext>
            </a:extLst>
          </p:cNvPr>
          <p:cNvPicPr>
            <a:picLocks noChangeAspect="1"/>
          </p:cNvPicPr>
          <p:nvPr/>
        </p:nvPicPr>
        <p:blipFill>
          <a:blip r:embed="rId3">
            <a:extLst>
              <a:ext uri="{28A0092B-C50C-407E-A947-70E740481C1C}">
                <a14:useLocalDpi xmlns:a14="http://schemas.microsoft.com/office/drawing/2010/main" val="0"/>
              </a:ext>
            </a:extLst>
          </a:blip>
          <a:srcRect l="141"/>
          <a:stretch/>
        </p:blipFill>
        <p:spPr>
          <a:xfrm>
            <a:off x="6955629" y="885824"/>
            <a:ext cx="4000528" cy="50711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4DB39201-96C2-EBEA-76BE-EF674CC16A5C}"/>
              </a:ext>
            </a:extLst>
          </p:cNvPr>
          <p:cNvSpPr>
            <a:spLocks noGrp="1"/>
          </p:cNvSpPr>
          <p:nvPr>
            <p:ph type="title"/>
          </p:nvPr>
        </p:nvSpPr>
        <p:spPr>
          <a:xfrm>
            <a:off x="838200" y="885824"/>
            <a:ext cx="4966808" cy="1325563"/>
          </a:xfrm>
        </p:spPr>
        <p:txBody>
          <a:bodyPr>
            <a:normAutofit fontScale="90000"/>
          </a:bodyPr>
          <a:lstStyle/>
          <a:p>
            <a:r>
              <a:rPr lang="en-US" dirty="0"/>
              <a:t>Conversational AI and Relationship Selling</a:t>
            </a:r>
          </a:p>
        </p:txBody>
      </p:sp>
    </p:spTree>
    <p:extLst>
      <p:ext uri="{BB962C8B-B14F-4D97-AF65-F5344CB8AC3E}">
        <p14:creationId xmlns:p14="http://schemas.microsoft.com/office/powerpoint/2010/main" val="1176191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discussing something&#10;&#10;AI-generated content may be incorrect.">
            <a:extLst>
              <a:ext uri="{FF2B5EF4-FFF2-40B4-BE49-F238E27FC236}">
                <a16:creationId xmlns:a16="http://schemas.microsoft.com/office/drawing/2014/main" id="{F9B7C900-EB6F-0405-0B1D-26CDAF341897}"/>
              </a:ext>
            </a:extLst>
          </p:cNvPr>
          <p:cNvPicPr>
            <a:picLocks noChangeAspect="1"/>
          </p:cNvPicPr>
          <p:nvPr/>
        </p:nvPicPr>
        <p:blipFill>
          <a:blip r:embed="rId2"/>
          <a:srcRect/>
          <a:stretch/>
        </p:blipFill>
        <p:spPr>
          <a:xfrm>
            <a:off x="20" y="10"/>
            <a:ext cx="12191980" cy="6857990"/>
          </a:xfrm>
          <a:prstGeom prst="rect">
            <a:avLst/>
          </a:prstGeom>
        </p:spPr>
      </p:pic>
      <p:sp>
        <p:nvSpPr>
          <p:cNvPr id="51" name="Rectangle 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508D1-28B0-05FF-7100-3F708A86367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rgbClr val="C00000"/>
                </a:solidFill>
              </a:rPr>
              <a:t>AI and Future of Relationship Selling Jobs</a:t>
            </a:r>
          </a:p>
        </p:txBody>
      </p:sp>
      <p:cxnSp>
        <p:nvCxnSpPr>
          <p:cNvPr id="52" name="Straight Connector 5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912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B0895E3E-2E0F-2B2B-EDB5-2621E8C79D29}"/>
              </a:ext>
            </a:extLst>
          </p:cNvPr>
          <p:cNvSpPr>
            <a:spLocks noGrp="1"/>
          </p:cNvSpPr>
          <p:nvPr>
            <p:ph idx="1"/>
          </p:nvPr>
        </p:nvSpPr>
        <p:spPr/>
        <p:txBody>
          <a:bodyPr/>
          <a:lstStyle/>
          <a:p>
            <a:endParaRPr lang="en-US"/>
          </a:p>
        </p:txBody>
      </p:sp>
      <p:sp>
        <p:nvSpPr>
          <p:cNvPr id="9" name="Title 8">
            <a:extLst>
              <a:ext uri="{FF2B5EF4-FFF2-40B4-BE49-F238E27FC236}">
                <a16:creationId xmlns:a16="http://schemas.microsoft.com/office/drawing/2014/main" id="{89034141-65BC-271C-FF11-B690D8411B3D}"/>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8B68C1C6-DD55-91FB-2EBC-DE66B5D2AF85}"/>
              </a:ext>
            </a:extLst>
          </p:cNvPr>
          <p:cNvPicPr>
            <a:picLocks noChangeAspect="1"/>
          </p:cNvPicPr>
          <p:nvPr/>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127357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1D0B33-D7D4-3E66-CCD8-081E95E95A69}"/>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F1E8E1A9-445D-6982-6481-F4C07B5FE820}"/>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015314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6C6778-51B7-8C30-1EDB-61834C72BB43}"/>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dirty="0"/>
              <a:t>Percent of Time </a:t>
            </a:r>
            <a:br>
              <a:rPr lang="en-US" dirty="0"/>
            </a:br>
            <a:r>
              <a:rPr lang="en-US" dirty="0"/>
              <a:t>Sales Reps Invest In Non-Selling Activities</a:t>
            </a:r>
          </a:p>
        </p:txBody>
      </p:sp>
      <p:pic>
        <p:nvPicPr>
          <p:cNvPr id="5" name="Picture 4">
            <a:extLst>
              <a:ext uri="{FF2B5EF4-FFF2-40B4-BE49-F238E27FC236}">
                <a16:creationId xmlns:a16="http://schemas.microsoft.com/office/drawing/2014/main" id="{B80A15ED-61E3-7012-7735-578C088A97FB}"/>
              </a:ext>
            </a:extLst>
          </p:cNvPr>
          <p:cNvPicPr>
            <a:picLocks noChangeAspect="1"/>
          </p:cNvPicPr>
          <p:nvPr/>
        </p:nvPicPr>
        <p:blipFill>
          <a:blip r:embed="rId2">
            <a:extLst>
              <a:ext uri="{28A0092B-C50C-407E-A947-70E740481C1C}">
                <a14:useLocalDpi xmlns:a14="http://schemas.microsoft.com/office/drawing/2010/main" val="0"/>
              </a:ext>
            </a:extLst>
          </a:blip>
          <a:srcRect l="24470" r="2292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01604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58F44E-BC94-1C30-285E-A61AE504D08D}"/>
              </a:ext>
            </a:extLst>
          </p:cNvPr>
          <p:cNvPicPr>
            <a:picLocks noChangeAspect="1"/>
          </p:cNvPicPr>
          <p:nvPr/>
        </p:nvPicPr>
        <p:blipFill>
          <a:blip r:embed="rId2"/>
          <a:stretch>
            <a:fillRect/>
          </a:stretch>
        </p:blipFill>
        <p:spPr>
          <a:xfrm>
            <a:off x="0" y="0"/>
            <a:ext cx="12084581" cy="6858000"/>
          </a:xfrm>
          <a:prstGeom prst="rect">
            <a:avLst/>
          </a:prstGeom>
        </p:spPr>
      </p:pic>
    </p:spTree>
    <p:extLst>
      <p:ext uri="{BB962C8B-B14F-4D97-AF65-F5344CB8AC3E}">
        <p14:creationId xmlns:p14="http://schemas.microsoft.com/office/powerpoint/2010/main" val="898281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E6AB674-D664-0EB3-18D8-E6EC021E4E66}"/>
              </a:ext>
            </a:extLst>
          </p:cNvPr>
          <p:cNvPicPr>
            <a:picLocks noChangeAspect="1"/>
          </p:cNvPicPr>
          <p:nvPr/>
        </p:nvPicPr>
        <p:blipFill>
          <a:blip r:embed="rId3"/>
          <a:stretch>
            <a:fillRect/>
          </a:stretch>
        </p:blipFill>
        <p:spPr>
          <a:xfrm>
            <a:off x="40917" y="0"/>
            <a:ext cx="12110166" cy="6858000"/>
          </a:xfrm>
          <a:prstGeom prst="rect">
            <a:avLst/>
          </a:prstGeom>
        </p:spPr>
      </p:pic>
    </p:spTree>
    <p:extLst>
      <p:ext uri="{BB962C8B-B14F-4D97-AF65-F5344CB8AC3E}">
        <p14:creationId xmlns:p14="http://schemas.microsoft.com/office/powerpoint/2010/main" val="3250093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F081A7-1844-7BB9-9B34-E46EAC6A8D40}"/>
              </a:ext>
            </a:extLst>
          </p:cNvPr>
          <p:cNvSpPr>
            <a:spLocks noGrp="1"/>
          </p:cNvSpPr>
          <p:nvPr>
            <p:ph type="title"/>
          </p:nvPr>
        </p:nvSpPr>
        <p:spPr>
          <a:xfrm>
            <a:off x="838200" y="155276"/>
            <a:ext cx="10515600" cy="1325563"/>
          </a:xfrm>
        </p:spPr>
        <p:txBody>
          <a:bodyPr/>
          <a:lstStyle/>
          <a:p>
            <a:r>
              <a:rPr lang="en-US" dirty="0"/>
              <a:t>Possibilities</a:t>
            </a:r>
          </a:p>
        </p:txBody>
      </p:sp>
      <p:sp>
        <p:nvSpPr>
          <p:cNvPr id="9" name="Content Placeholder 6">
            <a:extLst>
              <a:ext uri="{FF2B5EF4-FFF2-40B4-BE49-F238E27FC236}">
                <a16:creationId xmlns:a16="http://schemas.microsoft.com/office/drawing/2014/main" id="{54B987AE-FE9D-DB69-9AEF-3F2311B81267}"/>
              </a:ext>
            </a:extLst>
          </p:cNvPr>
          <p:cNvSpPr txBox="1">
            <a:spLocks/>
          </p:cNvSpPr>
          <p:nvPr/>
        </p:nvSpPr>
        <p:spPr>
          <a:xfrm>
            <a:off x="1030669" y="2360137"/>
            <a:ext cx="4511040" cy="1024128"/>
          </a:xfrm>
          <a:prstGeom prst="rect">
            <a:avLst/>
          </a:prstGeom>
        </p:spPr>
        <p:txBody>
          <a:bodyPr vert="horz" lIns="91440" tIns="45720" rIns="91440" bIns="45720" rtlCol="0" anchor="ctr" anchorCtr="0">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Pattern recognition</a:t>
            </a:r>
          </a:p>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(Classification)</a:t>
            </a:r>
          </a:p>
        </p:txBody>
      </p:sp>
      <p:sp>
        <p:nvSpPr>
          <p:cNvPr id="14" name="Content Placeholder 6">
            <a:extLst>
              <a:ext uri="{FF2B5EF4-FFF2-40B4-BE49-F238E27FC236}">
                <a16:creationId xmlns:a16="http://schemas.microsoft.com/office/drawing/2014/main" id="{EB98263E-421A-BEE8-075E-A5EA33C09FCC}"/>
              </a:ext>
            </a:extLst>
          </p:cNvPr>
          <p:cNvSpPr txBox="1">
            <a:spLocks/>
          </p:cNvSpPr>
          <p:nvPr/>
        </p:nvSpPr>
        <p:spPr>
          <a:xfrm>
            <a:off x="6257831" y="2360138"/>
            <a:ext cx="4511040" cy="1022385"/>
          </a:xfrm>
          <a:prstGeom prst="rect">
            <a:avLst/>
          </a:prstGeom>
        </p:spPr>
        <p:txBody>
          <a:bodyPr vert="horz" lIns="91440" tIns="45720" rIns="91440" bIns="45720" rtlCol="0" anchor="ctr" anchorCtr="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Insights</a:t>
            </a:r>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Social listening</a:t>
            </a:r>
          </a:p>
        </p:txBody>
      </p:sp>
      <p:sp>
        <p:nvSpPr>
          <p:cNvPr id="15" name="Content Placeholder 6">
            <a:extLst>
              <a:ext uri="{FF2B5EF4-FFF2-40B4-BE49-F238E27FC236}">
                <a16:creationId xmlns:a16="http://schemas.microsoft.com/office/drawing/2014/main" id="{D2C530B1-3AB9-8CB6-F79D-312187C7720E}"/>
              </a:ext>
            </a:extLst>
          </p:cNvPr>
          <p:cNvSpPr txBox="1">
            <a:spLocks/>
          </p:cNvSpPr>
          <p:nvPr/>
        </p:nvSpPr>
        <p:spPr>
          <a:xfrm>
            <a:off x="1030669" y="3856527"/>
            <a:ext cx="4511040" cy="1024128"/>
          </a:xfrm>
          <a:prstGeom prst="rect">
            <a:avLst/>
          </a:prstGeom>
        </p:spPr>
        <p:txBody>
          <a:bodyPr vert="horz" lIns="91440" tIns="45720" rIns="91440" bIns="45720" rtlCol="0" anchor="ctr" anchorCtr="0">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Superior Predictive Power</a:t>
            </a:r>
          </a:p>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(Prediction)</a:t>
            </a:r>
          </a:p>
        </p:txBody>
      </p:sp>
      <p:sp>
        <p:nvSpPr>
          <p:cNvPr id="17" name="Content Placeholder 6">
            <a:extLst>
              <a:ext uri="{FF2B5EF4-FFF2-40B4-BE49-F238E27FC236}">
                <a16:creationId xmlns:a16="http://schemas.microsoft.com/office/drawing/2014/main" id="{534EBEE2-1A98-1761-6E34-B7C7B53180CC}"/>
              </a:ext>
            </a:extLst>
          </p:cNvPr>
          <p:cNvSpPr txBox="1">
            <a:spLocks/>
          </p:cNvSpPr>
          <p:nvPr/>
        </p:nvSpPr>
        <p:spPr>
          <a:xfrm>
            <a:off x="6257831" y="3856528"/>
            <a:ext cx="4511040" cy="1022385"/>
          </a:xfrm>
          <a:prstGeom prst="rect">
            <a:avLst/>
          </a:prstGeom>
        </p:spPr>
        <p:txBody>
          <a:bodyPr vert="horz" lIns="91440" tIns="45720" rIns="91440" bIns="45720" rtlCol="0" anchor="ctr" anchorCtr="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Forecasting</a:t>
            </a:r>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Targeting</a:t>
            </a:r>
          </a:p>
        </p:txBody>
      </p:sp>
      <p:sp>
        <p:nvSpPr>
          <p:cNvPr id="23" name="Content Placeholder 6">
            <a:extLst>
              <a:ext uri="{FF2B5EF4-FFF2-40B4-BE49-F238E27FC236}">
                <a16:creationId xmlns:a16="http://schemas.microsoft.com/office/drawing/2014/main" id="{82B99D86-2509-87F3-3A66-D74215CE732A}"/>
              </a:ext>
            </a:extLst>
          </p:cNvPr>
          <p:cNvSpPr txBox="1">
            <a:spLocks/>
          </p:cNvSpPr>
          <p:nvPr/>
        </p:nvSpPr>
        <p:spPr>
          <a:xfrm>
            <a:off x="1030669" y="5352915"/>
            <a:ext cx="4511040" cy="1024128"/>
          </a:xfrm>
          <a:prstGeom prst="rect">
            <a:avLst/>
          </a:prstGeom>
        </p:spPr>
        <p:txBody>
          <a:bodyPr vert="horz" lIns="91440" tIns="45720" rIns="91440" bIns="45720" rtlCol="0" anchor="ctr" anchorCtr="0">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Generate Copies &amp; Images</a:t>
            </a:r>
          </a:p>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(Generation)</a:t>
            </a:r>
          </a:p>
        </p:txBody>
      </p:sp>
      <p:sp>
        <p:nvSpPr>
          <p:cNvPr id="25" name="Content Placeholder 6">
            <a:extLst>
              <a:ext uri="{FF2B5EF4-FFF2-40B4-BE49-F238E27FC236}">
                <a16:creationId xmlns:a16="http://schemas.microsoft.com/office/drawing/2014/main" id="{E9C5208B-3E47-46F0-19F0-1DFD0BAA7EEC}"/>
              </a:ext>
            </a:extLst>
          </p:cNvPr>
          <p:cNvSpPr txBox="1">
            <a:spLocks/>
          </p:cNvSpPr>
          <p:nvPr/>
        </p:nvSpPr>
        <p:spPr>
          <a:xfrm>
            <a:off x="6257831" y="5352916"/>
            <a:ext cx="4511040" cy="1022385"/>
          </a:xfrm>
          <a:prstGeom prst="rect">
            <a:avLst/>
          </a:prstGeom>
        </p:spPr>
        <p:txBody>
          <a:bodyPr vert="horz" lIns="91440" tIns="45720" rIns="91440" bIns="45720" rtlCol="0" anchor="ctr" anchorCtr="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Personalization</a:t>
            </a:r>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Communications</a:t>
            </a:r>
          </a:p>
        </p:txBody>
      </p:sp>
      <p:sp>
        <p:nvSpPr>
          <p:cNvPr id="26" name="Content Placeholder 6">
            <a:extLst>
              <a:ext uri="{FF2B5EF4-FFF2-40B4-BE49-F238E27FC236}">
                <a16:creationId xmlns:a16="http://schemas.microsoft.com/office/drawing/2014/main" id="{AF4467E7-CF38-713A-C0D1-2568670C00E0}"/>
              </a:ext>
            </a:extLst>
          </p:cNvPr>
          <p:cNvSpPr txBox="1">
            <a:spLocks/>
          </p:cNvSpPr>
          <p:nvPr/>
        </p:nvSpPr>
        <p:spPr>
          <a:xfrm>
            <a:off x="1030669" y="1390509"/>
            <a:ext cx="4511040" cy="731520"/>
          </a:xfrm>
          <a:prstGeom prst="rect">
            <a:avLst/>
          </a:prstGeom>
        </p:spPr>
        <p:txBody>
          <a:bodyPr vert="horz" lIns="121920" tIns="60960" rIns="121920" bIns="60960" rtlCol="0"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Advantages</a:t>
            </a:r>
          </a:p>
        </p:txBody>
      </p:sp>
      <p:cxnSp>
        <p:nvCxnSpPr>
          <p:cNvPr id="27" name="Straight Connector 26">
            <a:extLst>
              <a:ext uri="{FF2B5EF4-FFF2-40B4-BE49-F238E27FC236}">
                <a16:creationId xmlns:a16="http://schemas.microsoft.com/office/drawing/2014/main" id="{F9B121AA-5BDB-E65A-3DE3-80B2DF6B5FCD}"/>
              </a:ext>
            </a:extLst>
          </p:cNvPr>
          <p:cNvCxnSpPr>
            <a:cxnSpLocks/>
          </p:cNvCxnSpPr>
          <p:nvPr/>
        </p:nvCxnSpPr>
        <p:spPr>
          <a:xfrm>
            <a:off x="1088804" y="2144891"/>
            <a:ext cx="4394771"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28" name="Content Placeholder 6">
            <a:extLst>
              <a:ext uri="{FF2B5EF4-FFF2-40B4-BE49-F238E27FC236}">
                <a16:creationId xmlns:a16="http://schemas.microsoft.com/office/drawing/2014/main" id="{53D98D31-0D3A-B339-E038-9BBE8883B141}"/>
              </a:ext>
            </a:extLst>
          </p:cNvPr>
          <p:cNvSpPr txBox="1">
            <a:spLocks/>
          </p:cNvSpPr>
          <p:nvPr/>
        </p:nvSpPr>
        <p:spPr>
          <a:xfrm>
            <a:off x="6257831" y="1400669"/>
            <a:ext cx="4511040" cy="731520"/>
          </a:xfrm>
          <a:prstGeom prst="rect">
            <a:avLst/>
          </a:prstGeom>
        </p:spPr>
        <p:txBody>
          <a:bodyPr vert="horz" lIns="121920" tIns="60960" rIns="121920" bIns="60960" rtlCol="0"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a:t>
            </a:r>
          </a:p>
        </p:txBody>
      </p:sp>
      <p:cxnSp>
        <p:nvCxnSpPr>
          <p:cNvPr id="30" name="Straight Connector 29">
            <a:extLst>
              <a:ext uri="{FF2B5EF4-FFF2-40B4-BE49-F238E27FC236}">
                <a16:creationId xmlns:a16="http://schemas.microsoft.com/office/drawing/2014/main" id="{F72D0B5F-084B-731D-6DC5-FBA4589DE857}"/>
              </a:ext>
            </a:extLst>
          </p:cNvPr>
          <p:cNvCxnSpPr>
            <a:cxnSpLocks/>
          </p:cNvCxnSpPr>
          <p:nvPr/>
        </p:nvCxnSpPr>
        <p:spPr>
          <a:xfrm>
            <a:off x="6315965" y="2155051"/>
            <a:ext cx="4394771"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201402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a:extLst>
              <a:ext uri="{FF2B5EF4-FFF2-40B4-BE49-F238E27FC236}">
                <a16:creationId xmlns:a16="http://schemas.microsoft.com/office/drawing/2014/main" id="{48C03055-12FC-9D2A-E8E9-EBE9EC598D40}"/>
              </a:ext>
            </a:extLst>
          </p:cNvPr>
          <p:cNvPicPr>
            <a:picLocks noGrp="1" noChangeAspect="1"/>
          </p:cNvPicPr>
          <p:nvPr>
            <p:ph sz="half" idx="2"/>
          </p:nvPr>
        </p:nvPicPr>
        <p:blipFill>
          <a:blip r:embed="rId2"/>
          <a:srcRect l="25012" r="21275"/>
          <a:stretch/>
        </p:blipFill>
        <p:spPr>
          <a:xfrm>
            <a:off x="431319" y="258802"/>
            <a:ext cx="11451752" cy="43362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5" name="Freeform: Shape 1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useBgFill="1">
          <p:nvSpPr>
            <p:cNvPr id="18" name="Freeform: Shape 1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83509114-192F-5287-5273-2740D44F96B9}"/>
              </a:ext>
            </a:extLst>
          </p:cNvPr>
          <p:cNvSpPr>
            <a:spLocks noGrp="1"/>
          </p:cNvSpPr>
          <p:nvPr>
            <p:ph sz="half" idx="1"/>
          </p:nvPr>
        </p:nvSpPr>
        <p:spPr>
          <a:xfrm>
            <a:off x="1193757" y="3932811"/>
            <a:ext cx="9554191" cy="2214425"/>
          </a:xfrm>
        </p:spPr>
        <p:txBody>
          <a:bodyPr vert="horz" lIns="91440" tIns="45720" rIns="91440" bIns="45720" rtlCol="0" anchor="ctr">
            <a:normAutofit/>
          </a:bodyPr>
          <a:lstStyle/>
          <a:p>
            <a:pPr marL="0" indent="0" algn="ctr">
              <a:buNone/>
            </a:pPr>
            <a:r>
              <a:rPr lang="en-US" sz="2400" dirty="0">
                <a:solidFill>
                  <a:schemeClr val="tx2"/>
                </a:solidFill>
              </a:rPr>
              <a:t>“Agentforce” is a layer of Salesforce’s software package, providing customers who buy in with quick-to-set-up “agents” that can complete various simple tasks in sales, marketing, commerce and more. “</a:t>
            </a:r>
          </a:p>
        </p:txBody>
      </p:sp>
      <p:sp>
        <p:nvSpPr>
          <p:cNvPr id="2" name="TextBox 5">
            <a:extLst>
              <a:ext uri="{FF2B5EF4-FFF2-40B4-BE49-F238E27FC236}">
                <a16:creationId xmlns:a16="http://schemas.microsoft.com/office/drawing/2014/main" id="{9E5F75F6-AB08-6880-5AAC-668023FC655C}"/>
              </a:ext>
            </a:extLst>
          </p:cNvPr>
          <p:cNvSpPr txBox="1"/>
          <p:nvPr/>
        </p:nvSpPr>
        <p:spPr>
          <a:xfrm>
            <a:off x="528405" y="6522020"/>
            <a:ext cx="11269349"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dirty="0">
                <a:effectLst/>
                <a:latin typeface="Aptos" panose="020B0004020202020204" pitchFamily="34" charset="0"/>
                <a:ea typeface="Aptos" panose="020B0004020202020204" pitchFamily="34" charset="0"/>
                <a:cs typeface="Times New Roman" panose="02020603050405020304" pitchFamily="18" charset="0"/>
              </a:rPr>
              <a:t>San Francisco Gate (SFGate)</a:t>
            </a:r>
            <a:r>
              <a:rPr lang="en-US" sz="800" dirty="0">
                <a:effectLst/>
                <a:latin typeface="Aptos" panose="020B0004020202020204" pitchFamily="34" charset="0"/>
                <a:ea typeface="Aptos" panose="020B0004020202020204" pitchFamily="34" charset="0"/>
                <a:cs typeface="Times New Roman" panose="02020603050405020304" pitchFamily="18" charset="0"/>
              </a:rPr>
              <a:t>. "SF's Salesforce Begins 2,000-Worker ‘Hiring Surge’ for Selling AI." </a:t>
            </a:r>
            <a:r>
              <a:rPr lang="en-US" sz="800" i="1" dirty="0">
                <a:effectLst/>
                <a:latin typeface="Aptos" panose="020B0004020202020204" pitchFamily="34" charset="0"/>
                <a:ea typeface="Aptos" panose="020B0004020202020204" pitchFamily="34" charset="0"/>
                <a:cs typeface="Times New Roman" panose="02020603050405020304" pitchFamily="18" charset="0"/>
              </a:rPr>
              <a:t>SFGate</a:t>
            </a:r>
            <a:r>
              <a:rPr lang="en-US" sz="800" dirty="0">
                <a:effectLst/>
                <a:latin typeface="Aptos" panose="020B0004020202020204" pitchFamily="34" charset="0"/>
                <a:ea typeface="Aptos" panose="020B0004020202020204" pitchFamily="34" charset="0"/>
                <a:cs typeface="Times New Roman" panose="02020603050405020304" pitchFamily="18" charset="0"/>
              </a:rPr>
              <a:t>, 2024. </a:t>
            </a:r>
            <a:r>
              <a:rPr lang="en-US" sz="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https://www.sfgate.com/tech/article/salesforce-hiring-2000-account-executives-19989301.php</a:t>
            </a:r>
            <a:r>
              <a:rPr lang="en-US" sz="800" dirty="0">
                <a:effectLst/>
                <a:latin typeface="Aptos" panose="020B0004020202020204" pitchFamily="34" charset="0"/>
                <a:ea typeface="Aptos" panose="020B0004020202020204" pitchFamily="34" charset="0"/>
                <a:cs typeface="Times New Roman" panose="02020603050405020304" pitchFamily="18" charset="0"/>
              </a:rPr>
              <a:t>.. </a:t>
            </a:r>
            <a:r>
              <a:rPr lang="en-US" sz="800" dirty="0"/>
              <a:t>https://www.salesforce.com/agentforce/</a:t>
            </a:r>
          </a:p>
          <a:p>
            <a:endParaRPr lang="en-US" sz="800" dirty="0"/>
          </a:p>
        </p:txBody>
      </p:sp>
    </p:spTree>
    <p:extLst>
      <p:ext uri="{BB962C8B-B14F-4D97-AF65-F5344CB8AC3E}">
        <p14:creationId xmlns:p14="http://schemas.microsoft.com/office/powerpoint/2010/main" val="1934566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a:extLst>
              <a:ext uri="{FF2B5EF4-FFF2-40B4-BE49-F238E27FC236}">
                <a16:creationId xmlns:a16="http://schemas.microsoft.com/office/drawing/2014/main" id="{A4D160A0-0A4D-0C99-7CA7-BCFE9437948D}"/>
              </a:ext>
            </a:extLst>
          </p:cNvPr>
          <p:cNvPicPr>
            <a:picLocks noChangeAspect="1"/>
          </p:cNvPicPr>
          <p:nvPr/>
        </p:nvPicPr>
        <p:blipFill>
          <a:blip r:embed="rId3">
            <a:duotone>
              <a:schemeClr val="bg2">
                <a:shade val="45000"/>
                <a:satMod val="135000"/>
              </a:schemeClr>
              <a:prstClr val="white"/>
            </a:duotone>
          </a:blip>
          <a:srcRect t="21329"/>
          <a:stretch/>
        </p:blipFill>
        <p:spPr>
          <a:xfrm>
            <a:off x="20" y="10"/>
            <a:ext cx="12191980" cy="6857990"/>
          </a:xfrm>
          <a:prstGeom prst="rect">
            <a:avLst/>
          </a:prstGeom>
        </p:spPr>
      </p:pic>
      <p:sp>
        <p:nvSpPr>
          <p:cNvPr id="7" name="Title 1">
            <a:extLst>
              <a:ext uri="{FF2B5EF4-FFF2-40B4-BE49-F238E27FC236}">
                <a16:creationId xmlns:a16="http://schemas.microsoft.com/office/drawing/2014/main" id="{81E3D442-D629-A383-C3A9-3C0F61BAB0F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fontAlgn="auto">
              <a:spcAft>
                <a:spcPts val="600"/>
              </a:spcAft>
              <a:buClrTx/>
              <a:buSzTx/>
              <a:tabLst/>
              <a:defRPr/>
            </a:pPr>
            <a:r>
              <a:rPr kumimoji="0" lang="en-US" sz="4400" b="0" i="0" u="none" strike="noStrike" cap="none" spc="0" normalizeH="0" baseline="0" noProof="0" dirty="0">
                <a:ln>
                  <a:noFill/>
                </a:ln>
                <a:effectLst/>
                <a:uLnTx/>
                <a:uFillTx/>
              </a:rPr>
              <a:t>Agenda</a:t>
            </a:r>
          </a:p>
        </p:txBody>
      </p:sp>
      <p:graphicFrame>
        <p:nvGraphicFramePr>
          <p:cNvPr id="120" name="TextBox 117">
            <a:extLst>
              <a:ext uri="{FF2B5EF4-FFF2-40B4-BE49-F238E27FC236}">
                <a16:creationId xmlns:a16="http://schemas.microsoft.com/office/drawing/2014/main" id="{AE5405CA-4C92-4987-4420-EA79D504A349}"/>
              </a:ext>
            </a:extLst>
          </p:cNvPr>
          <p:cNvGraphicFramePr/>
          <p:nvPr>
            <p:extLst>
              <p:ext uri="{D42A27DB-BD31-4B8C-83A1-F6EECF244321}">
                <p14:modId xmlns:p14="http://schemas.microsoft.com/office/powerpoint/2010/main" val="7552177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6061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6B6CC55-165C-719B-9420-A7812F39C5DA}"/>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861701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A83745-D88D-2C74-5843-1DA32FEE0A8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A4DCAAF-32AD-2FC2-5C34-3C54200B5C66}"/>
              </a:ext>
            </a:extLst>
          </p:cNvPr>
          <p:cNvPicPr>
            <a:picLocks noChangeAspect="1"/>
          </p:cNvPicPr>
          <p:nvPr/>
        </p:nvPicPr>
        <p:blipFill>
          <a:blip r:embed="rId2"/>
          <a:stretch>
            <a:fillRect/>
          </a:stretch>
        </p:blipFill>
        <p:spPr>
          <a:xfrm>
            <a:off x="0" y="21523"/>
            <a:ext cx="12192000" cy="6814954"/>
          </a:xfrm>
          <a:prstGeom prst="rect">
            <a:avLst/>
          </a:prstGeom>
        </p:spPr>
      </p:pic>
    </p:spTree>
    <p:extLst>
      <p:ext uri="{BB962C8B-B14F-4D97-AF65-F5344CB8AC3E}">
        <p14:creationId xmlns:p14="http://schemas.microsoft.com/office/powerpoint/2010/main" val="3513245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94F58B-3C56-7FC7-B5DF-C9C9A466A54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9E87A83-AA85-E691-AE78-1FA7DA1E12C1}"/>
              </a:ext>
            </a:extLst>
          </p:cNvPr>
          <p:cNvPicPr>
            <a:picLocks noChangeAspect="1"/>
          </p:cNvPicPr>
          <p:nvPr/>
        </p:nvPicPr>
        <p:blipFill>
          <a:blip r:embed="rId2"/>
          <a:stretch>
            <a:fillRect/>
          </a:stretch>
        </p:blipFill>
        <p:spPr>
          <a:xfrm>
            <a:off x="0" y="0"/>
            <a:ext cx="11793637" cy="6858000"/>
          </a:xfrm>
          <a:prstGeom prst="rect">
            <a:avLst/>
          </a:prstGeom>
        </p:spPr>
      </p:pic>
    </p:spTree>
    <p:extLst>
      <p:ext uri="{BB962C8B-B14F-4D97-AF65-F5344CB8AC3E}">
        <p14:creationId xmlns:p14="http://schemas.microsoft.com/office/powerpoint/2010/main" val="73598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B15C96-85A1-34D2-F9CE-623CFBF0B6EA}"/>
              </a:ext>
            </a:extLst>
          </p:cNvPr>
          <p:cNvPicPr>
            <a:picLocks noChangeAspect="1"/>
          </p:cNvPicPr>
          <p:nvPr/>
        </p:nvPicPr>
        <p:blipFill>
          <a:blip r:embed="rId2"/>
          <a:stretch>
            <a:fillRect/>
          </a:stretch>
        </p:blipFill>
        <p:spPr>
          <a:xfrm>
            <a:off x="367524" y="170405"/>
            <a:ext cx="11187130" cy="6517189"/>
          </a:xfrm>
          <a:prstGeom prst="rect">
            <a:avLst/>
          </a:prstGeom>
        </p:spPr>
      </p:pic>
    </p:spTree>
    <p:extLst>
      <p:ext uri="{BB962C8B-B14F-4D97-AF65-F5344CB8AC3E}">
        <p14:creationId xmlns:p14="http://schemas.microsoft.com/office/powerpoint/2010/main" val="615479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D9433-88D8-5D2E-FDD0-73E5EE459BD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BA8A419-1628-FD0E-852B-ACAD04410FF7}"/>
              </a:ext>
            </a:extLst>
          </p:cNvPr>
          <p:cNvPicPr>
            <a:picLocks noChangeAspect="1"/>
          </p:cNvPicPr>
          <p:nvPr/>
        </p:nvPicPr>
        <p:blipFill>
          <a:blip r:embed="rId3"/>
          <a:stretch>
            <a:fillRect/>
          </a:stretch>
        </p:blipFill>
        <p:spPr>
          <a:xfrm>
            <a:off x="305771" y="63716"/>
            <a:ext cx="11040813" cy="6730567"/>
          </a:xfrm>
          <a:prstGeom prst="rect">
            <a:avLst/>
          </a:prstGeom>
        </p:spPr>
      </p:pic>
    </p:spTree>
    <p:extLst>
      <p:ext uri="{BB962C8B-B14F-4D97-AF65-F5344CB8AC3E}">
        <p14:creationId xmlns:p14="http://schemas.microsoft.com/office/powerpoint/2010/main" val="2467336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DA3D78-F893-D4E3-84A6-C7D445336323}"/>
              </a:ext>
            </a:extLst>
          </p:cNvPr>
          <p:cNvPicPr>
            <a:picLocks noChangeAspect="1"/>
          </p:cNvPicPr>
          <p:nvPr/>
        </p:nvPicPr>
        <p:blipFill>
          <a:blip r:embed="rId3"/>
          <a:stretch>
            <a:fillRect/>
          </a:stretch>
        </p:blipFill>
        <p:spPr>
          <a:xfrm>
            <a:off x="23939" y="0"/>
            <a:ext cx="12144122" cy="6858000"/>
          </a:xfrm>
          <a:prstGeom prst="rect">
            <a:avLst/>
          </a:prstGeom>
        </p:spPr>
      </p:pic>
    </p:spTree>
    <p:extLst>
      <p:ext uri="{BB962C8B-B14F-4D97-AF65-F5344CB8AC3E}">
        <p14:creationId xmlns:p14="http://schemas.microsoft.com/office/powerpoint/2010/main" val="2173845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89D9A0-13F6-7380-FBAB-D4741734033E}"/>
              </a:ext>
            </a:extLst>
          </p:cNvPr>
          <p:cNvPicPr>
            <a:picLocks noChangeAspect="1"/>
          </p:cNvPicPr>
          <p:nvPr/>
        </p:nvPicPr>
        <p:blipFill>
          <a:blip r:embed="rId2"/>
          <a:stretch>
            <a:fillRect/>
          </a:stretch>
        </p:blipFill>
        <p:spPr>
          <a:xfrm>
            <a:off x="0" y="6844"/>
            <a:ext cx="12192000" cy="6844311"/>
          </a:xfrm>
          <a:prstGeom prst="rect">
            <a:avLst/>
          </a:prstGeom>
        </p:spPr>
      </p:pic>
    </p:spTree>
    <p:extLst>
      <p:ext uri="{BB962C8B-B14F-4D97-AF65-F5344CB8AC3E}">
        <p14:creationId xmlns:p14="http://schemas.microsoft.com/office/powerpoint/2010/main" val="3193712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01ADBF-500E-61B6-1BE1-F7E357E69BF7}"/>
              </a:ext>
            </a:extLst>
          </p:cNvPr>
          <p:cNvPicPr>
            <a:picLocks noChangeAspect="1"/>
          </p:cNvPicPr>
          <p:nvPr/>
        </p:nvPicPr>
        <p:blipFill>
          <a:blip r:embed="rId2"/>
          <a:stretch>
            <a:fillRect/>
          </a:stretch>
        </p:blipFill>
        <p:spPr>
          <a:xfrm>
            <a:off x="0" y="0"/>
            <a:ext cx="12192000" cy="6790025"/>
          </a:xfrm>
          <a:prstGeom prst="rect">
            <a:avLst/>
          </a:prstGeom>
        </p:spPr>
      </p:pic>
    </p:spTree>
    <p:extLst>
      <p:ext uri="{BB962C8B-B14F-4D97-AF65-F5344CB8AC3E}">
        <p14:creationId xmlns:p14="http://schemas.microsoft.com/office/powerpoint/2010/main" val="511281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D23E52-420B-2F1E-1442-EEF93BA8A5EE}"/>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9634"/>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text on a paper&#10;&#10;AI-generated content may be incorrect.">
            <a:extLst>
              <a:ext uri="{FF2B5EF4-FFF2-40B4-BE49-F238E27FC236}">
                <a16:creationId xmlns:a16="http://schemas.microsoft.com/office/drawing/2014/main" id="{C5AA3281-7CAC-6DEC-B090-034ABF9189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7230" y="2351314"/>
            <a:ext cx="5119909" cy="2175961"/>
          </a:xfrm>
          <a:prstGeom prst="rect">
            <a:avLst/>
          </a:prstGeom>
          <a:ln>
            <a:noFill/>
          </a:ln>
          <a:effectLst>
            <a:outerShdw blurRad="292100" dist="139700" dir="2700000" algn="tl" rotWithShape="0">
              <a:srgbClr val="333333">
                <a:alpha val="65000"/>
              </a:srgbClr>
            </a:outerShdw>
          </a:effectLst>
        </p:spPr>
      </p:pic>
      <p:cxnSp>
        <p:nvCxnSpPr>
          <p:cNvPr id="36" name="Straight Connector 35">
            <a:extLst>
              <a:ext uri="{FF2B5EF4-FFF2-40B4-BE49-F238E27FC236}">
                <a16:creationId xmlns:a16="http://schemas.microsoft.com/office/drawing/2014/main" id="{5D1CEE39-A6DC-4DE0-9789-206F1A9888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26744" y="889634"/>
            <a:ext cx="0" cy="50749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erson standing in front of a whiteboard&#10;&#10;AI-generated content may be incorrect.">
            <a:extLst>
              <a:ext uri="{FF2B5EF4-FFF2-40B4-BE49-F238E27FC236}">
                <a16:creationId xmlns:a16="http://schemas.microsoft.com/office/drawing/2014/main" id="{61FA5780-AC40-6084-FF82-2C12E9A4FA47}"/>
              </a:ext>
            </a:extLst>
          </p:cNvPr>
          <p:cNvPicPr>
            <a:picLocks noChangeAspect="1"/>
          </p:cNvPicPr>
          <p:nvPr/>
        </p:nvPicPr>
        <p:blipFill>
          <a:blip r:embed="rId3">
            <a:extLst>
              <a:ext uri="{28A0092B-C50C-407E-A947-70E740481C1C}">
                <a14:useLocalDpi xmlns:a14="http://schemas.microsoft.com/office/drawing/2010/main" val="0"/>
              </a:ext>
            </a:extLst>
          </a:blip>
          <a:srcRect l="141"/>
          <a:stretch/>
        </p:blipFill>
        <p:spPr>
          <a:xfrm>
            <a:off x="6857658" y="889634"/>
            <a:ext cx="4000528" cy="50711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50341487-D86F-40D5-0228-0C42EB1029A3}"/>
              </a:ext>
            </a:extLst>
          </p:cNvPr>
          <p:cNvSpPr>
            <a:spLocks noGrp="1"/>
          </p:cNvSpPr>
          <p:nvPr>
            <p:ph type="title"/>
          </p:nvPr>
        </p:nvSpPr>
        <p:spPr>
          <a:xfrm>
            <a:off x="838199" y="885824"/>
            <a:ext cx="5288545" cy="1325563"/>
          </a:xfrm>
        </p:spPr>
        <p:txBody>
          <a:bodyPr>
            <a:normAutofit/>
          </a:bodyPr>
          <a:lstStyle/>
          <a:p>
            <a:r>
              <a:rPr lang="en-US" sz="3600" dirty="0"/>
              <a:t>Integrating AI into the Relationship Selling Process</a:t>
            </a:r>
          </a:p>
        </p:txBody>
      </p:sp>
    </p:spTree>
    <p:extLst>
      <p:ext uri="{BB962C8B-B14F-4D97-AF65-F5344CB8AC3E}">
        <p14:creationId xmlns:p14="http://schemas.microsoft.com/office/powerpoint/2010/main" val="1795434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GA Logo 300x120">
            <a:extLst>
              <a:ext uri="{FF2B5EF4-FFF2-40B4-BE49-F238E27FC236}">
                <a16:creationId xmlns:a16="http://schemas.microsoft.com/office/drawing/2014/main" id="{AD4869FA-EA90-12E3-E5F4-75A0D222CE41}"/>
              </a:ext>
            </a:extLst>
          </p:cNvPr>
          <p:cNvSpPr>
            <a:spLocks noChangeAspect="1" noChangeArrowheads="1"/>
          </p:cNvSpPr>
          <p:nvPr/>
        </p:nvSpPr>
        <p:spPr bwMode="auto">
          <a:xfrm>
            <a:off x="5871173" y="276055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AB4AC08A-F000-8AB7-894B-DC81E5C9B661}"/>
              </a:ext>
            </a:extLst>
          </p:cNvPr>
          <p:cNvSpPr>
            <a:spLocks noGrp="1"/>
          </p:cNvSpPr>
          <p:nvPr>
            <p:ph type="ctrTitle"/>
          </p:nvPr>
        </p:nvSpPr>
        <p:spPr>
          <a:xfrm>
            <a:off x="995635" y="1225165"/>
            <a:ext cx="10055876" cy="3375580"/>
          </a:xfrm>
        </p:spPr>
        <p:txBody>
          <a:bodyPr vert="horz" lIns="91440" tIns="45720" rIns="91440" bIns="45720" rtlCol="0" anchor="ctr">
            <a:normAutofit/>
          </a:bodyPr>
          <a:lstStyle/>
          <a:p>
            <a:r>
              <a:rPr lang="en-US" sz="2000" b="1" kern="1200" dirty="0">
                <a:solidFill>
                  <a:schemeClr val="tx1"/>
                </a:solidFill>
                <a:latin typeface="+mj-lt"/>
                <a:ea typeface="+mj-ea"/>
                <a:cs typeface="+mj-cs"/>
              </a:rPr>
              <a:t>CONTACT US:</a:t>
            </a:r>
            <a:br>
              <a:rPr lang="en-US" sz="2000" b="1" kern="1200" dirty="0">
                <a:solidFill>
                  <a:schemeClr val="tx1"/>
                </a:solidFill>
                <a:latin typeface="+mj-lt"/>
                <a:ea typeface="+mj-ea"/>
                <a:cs typeface="+mj-cs"/>
              </a:rPr>
            </a:br>
            <a:br>
              <a:rPr lang="en-US" sz="2000" b="1" kern="1200" dirty="0">
                <a:solidFill>
                  <a:schemeClr val="tx1"/>
                </a:solidFill>
                <a:latin typeface="+mj-lt"/>
                <a:ea typeface="+mj-ea"/>
                <a:cs typeface="+mj-cs"/>
              </a:rPr>
            </a:br>
            <a:r>
              <a:rPr lang="en-US" sz="2000" b="1" kern="1200" dirty="0">
                <a:solidFill>
                  <a:schemeClr val="tx1"/>
                </a:solidFill>
                <a:latin typeface="+mj-lt"/>
                <a:ea typeface="+mj-ea"/>
                <a:cs typeface="+mj-cs"/>
              </a:rPr>
              <a:t>Raj Agnihotri: </a:t>
            </a:r>
            <a:r>
              <a:rPr lang="en-US" sz="2000" b="1" kern="1200" dirty="0">
                <a:solidFill>
                  <a:schemeClr val="tx1"/>
                </a:solidFill>
                <a:latin typeface="+mj-lt"/>
                <a:ea typeface="+mj-ea"/>
                <a:cs typeface="+mj-cs"/>
                <a:hlinkClick r:id="rId3"/>
              </a:rPr>
              <a:t>raj2@iastate.edu</a:t>
            </a:r>
            <a:br>
              <a:rPr lang="en-US" sz="2000" b="1" kern="1200" dirty="0">
                <a:solidFill>
                  <a:schemeClr val="tx1"/>
                </a:solidFill>
                <a:latin typeface="+mj-lt"/>
                <a:ea typeface="+mj-ea"/>
                <a:cs typeface="+mj-cs"/>
              </a:rPr>
            </a:br>
            <a:r>
              <a:rPr lang="en-US" sz="2000" b="1" kern="1200" dirty="0">
                <a:solidFill>
                  <a:schemeClr val="tx1"/>
                </a:solidFill>
                <a:latin typeface="+mj-lt"/>
                <a:ea typeface="+mj-ea"/>
                <a:cs typeface="+mj-cs"/>
              </a:rPr>
              <a:t>Mike Krush: </a:t>
            </a:r>
            <a:r>
              <a:rPr lang="en-US" sz="2000" b="1" kern="1200" dirty="0">
                <a:solidFill>
                  <a:schemeClr val="tx1"/>
                </a:solidFill>
                <a:latin typeface="+mj-lt"/>
                <a:ea typeface="+mj-ea"/>
                <a:cs typeface="+mj-cs"/>
                <a:hlinkClick r:id="rId4"/>
              </a:rPr>
              <a:t>mikekrush@ksu.edu</a:t>
            </a:r>
            <a:br>
              <a:rPr lang="en-US" sz="2000" b="1" kern="1200" dirty="0">
                <a:solidFill>
                  <a:schemeClr val="tx1"/>
                </a:solidFill>
                <a:latin typeface="+mj-lt"/>
                <a:ea typeface="+mj-ea"/>
                <a:cs typeface="+mj-cs"/>
              </a:rPr>
            </a:br>
            <a:br>
              <a:rPr lang="en-US" sz="3000" kern="1200" dirty="0">
                <a:solidFill>
                  <a:schemeClr val="tx1"/>
                </a:solidFill>
                <a:latin typeface="+mj-lt"/>
                <a:ea typeface="+mj-ea"/>
                <a:cs typeface="+mj-cs"/>
              </a:rPr>
            </a:br>
            <a:endParaRPr lang="en-US" sz="1400" kern="1200" dirty="0">
              <a:solidFill>
                <a:srgbClr val="C00000"/>
              </a:solidFill>
              <a:latin typeface="+mj-lt"/>
              <a:ea typeface="+mj-ea"/>
              <a:cs typeface="+mj-cs"/>
            </a:endParaRPr>
          </a:p>
        </p:txBody>
      </p:sp>
      <p:sp>
        <p:nvSpPr>
          <p:cNvPr id="5" name="TextBox 4">
            <a:extLst>
              <a:ext uri="{FF2B5EF4-FFF2-40B4-BE49-F238E27FC236}">
                <a16:creationId xmlns:a16="http://schemas.microsoft.com/office/drawing/2014/main" id="{63D46F27-2BB0-9FDE-1C80-48326ED52533}"/>
              </a:ext>
            </a:extLst>
          </p:cNvPr>
          <p:cNvSpPr txBox="1"/>
          <p:nvPr/>
        </p:nvSpPr>
        <p:spPr>
          <a:xfrm>
            <a:off x="1068061" y="548057"/>
            <a:ext cx="10462947" cy="67710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472C4">
                  <a:lumMod val="50000"/>
                </a:srgbClr>
              </a:solidFill>
              <a:effectLst/>
              <a:uLnTx/>
              <a:uFillTx/>
              <a:latin typeface="HelveticaNeueLT Std"/>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lumMod val="50000"/>
                  </a:srgbClr>
                </a:solidFill>
                <a:effectLst/>
                <a:uLnTx/>
                <a:uFillTx/>
                <a:latin typeface="HelveticaNeueLT Std"/>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HelveticaNeueLT Std"/>
                <a:ea typeface="+mn-ea"/>
                <a:cs typeface="+mn-cs"/>
              </a:rPr>
              <a:t>Thank you!</a:t>
            </a:r>
            <a:endPar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6B8A528-9E3C-603C-9ADF-AAEBDC57BB55}"/>
              </a:ext>
            </a:extLst>
          </p:cNvPr>
          <p:cNvPicPr>
            <a:picLocks noChangeAspect="1"/>
          </p:cNvPicPr>
          <p:nvPr/>
        </p:nvPicPr>
        <p:blipFill>
          <a:blip r:embed="rId5"/>
          <a:stretch>
            <a:fillRect/>
          </a:stretch>
        </p:blipFill>
        <p:spPr>
          <a:xfrm>
            <a:off x="5871173" y="3792646"/>
            <a:ext cx="2243522" cy="2243522"/>
          </a:xfrm>
          <a:prstGeom prst="rect">
            <a:avLst/>
          </a:prstGeom>
        </p:spPr>
      </p:pic>
      <p:pic>
        <p:nvPicPr>
          <p:cNvPr id="7" name="Picture 6" descr="Iowa State University - Wikipedia">
            <a:extLst>
              <a:ext uri="{FF2B5EF4-FFF2-40B4-BE49-F238E27FC236}">
                <a16:creationId xmlns:a16="http://schemas.microsoft.com/office/drawing/2014/main" id="{280E5AF2-40AA-E793-72EE-78CCDC5F70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0440" y="3792646"/>
            <a:ext cx="2240733" cy="2240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29802"/>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9CFCDAF-46CE-4056-866C-5EE9122FD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a:extLst>
              <a:ext uri="{FF2B5EF4-FFF2-40B4-BE49-F238E27FC236}">
                <a16:creationId xmlns:a16="http://schemas.microsoft.com/office/drawing/2014/main" id="{9F587EB1-1674-4B8B-88AD-2A81FFFB5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descr="A group of yellow figures and a red figure on the other side">
            <a:extLst>
              <a:ext uri="{FF2B5EF4-FFF2-40B4-BE49-F238E27FC236}">
                <a16:creationId xmlns:a16="http://schemas.microsoft.com/office/drawing/2014/main" id="{A374D5AA-7B9C-6635-4B0A-0850672FCAAA}"/>
              </a:ext>
            </a:extLst>
          </p:cNvPr>
          <p:cNvPicPr>
            <a:picLocks noChangeAspect="1"/>
          </p:cNvPicPr>
          <p:nvPr/>
        </p:nvPicPr>
        <p:blipFill>
          <a:blip r:embed="rId3">
            <a:duotone>
              <a:schemeClr val="accent1">
                <a:shade val="45000"/>
                <a:satMod val="135000"/>
              </a:schemeClr>
              <a:prstClr val="white"/>
            </a:duotone>
            <a:alphaModFix amt="35000"/>
          </a:blip>
          <a:srcRect t="15730"/>
          <a:stretch/>
        </p:blipFill>
        <p:spPr>
          <a:xfrm>
            <a:off x="20" y="10"/>
            <a:ext cx="12191981" cy="6857990"/>
          </a:xfrm>
          <a:prstGeom prst="rect">
            <a:avLst/>
          </a:prstGeom>
        </p:spPr>
      </p:pic>
      <p:sp>
        <p:nvSpPr>
          <p:cNvPr id="6" name="Title 1">
            <a:extLst>
              <a:ext uri="{FF2B5EF4-FFF2-40B4-BE49-F238E27FC236}">
                <a16:creationId xmlns:a16="http://schemas.microsoft.com/office/drawing/2014/main" id="{1ACD8AF4-1EB5-F870-1804-E56D4A60F752}"/>
              </a:ext>
            </a:extLst>
          </p:cNvPr>
          <p:cNvSpPr>
            <a:spLocks noGrp="1"/>
          </p:cNvSpPr>
          <p:nvPr>
            <p:ph type="title"/>
          </p:nvPr>
        </p:nvSpPr>
        <p:spPr>
          <a:xfrm>
            <a:off x="838199" y="381934"/>
            <a:ext cx="5257801" cy="5181523"/>
          </a:xfrm>
        </p:spPr>
        <p:txBody>
          <a:bodyPr vert="horz" lIns="91440" tIns="45720" rIns="91440" bIns="45720" rtlCol="0" anchor="b">
            <a:normAutofit/>
          </a:bodyPr>
          <a:lstStyle/>
          <a:p>
            <a:r>
              <a:rPr lang="en-US" sz="8000" dirty="0">
                <a:solidFill>
                  <a:srgbClr val="FFFFFF"/>
                </a:solidFill>
              </a:rPr>
              <a:t>The evolution of economies</a:t>
            </a:r>
          </a:p>
        </p:txBody>
      </p:sp>
      <p:cxnSp>
        <p:nvCxnSpPr>
          <p:cNvPr id="47" name="Straight Connector 4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73056"/>
            <a:ext cx="0" cy="6476066"/>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4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2814"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1594"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7274"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Content Placeholder 2">
            <a:extLst>
              <a:ext uri="{FF2B5EF4-FFF2-40B4-BE49-F238E27FC236}">
                <a16:creationId xmlns:a16="http://schemas.microsoft.com/office/drawing/2014/main" id="{AAF896DA-AA43-6A18-7BAA-DDD65447F05F}"/>
              </a:ext>
            </a:extLst>
          </p:cNvPr>
          <p:cNvGraphicFramePr>
            <a:graphicFrameLocks noGrp="1"/>
          </p:cNvGraphicFramePr>
          <p:nvPr>
            <p:ph idx="1"/>
            <p:extLst>
              <p:ext uri="{D42A27DB-BD31-4B8C-83A1-F6EECF244321}">
                <p14:modId xmlns:p14="http://schemas.microsoft.com/office/powerpoint/2010/main" val="614239793"/>
              </p:ext>
            </p:extLst>
          </p:nvPr>
        </p:nvGraphicFramePr>
        <p:xfrm>
          <a:off x="7229042" y="698643"/>
          <a:ext cx="4124758" cy="53014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3" name="Group 22">
            <a:extLst>
              <a:ext uri="{FF2B5EF4-FFF2-40B4-BE49-F238E27FC236}">
                <a16:creationId xmlns:a16="http://schemas.microsoft.com/office/drawing/2014/main" id="{D97939E3-996C-5057-023E-F0A641A3AEAE}"/>
              </a:ext>
            </a:extLst>
          </p:cNvPr>
          <p:cNvGrpSpPr/>
          <p:nvPr/>
        </p:nvGrpSpPr>
        <p:grpSpPr>
          <a:xfrm>
            <a:off x="623621" y="6373155"/>
            <a:ext cx="11417488" cy="370539"/>
            <a:chOff x="0" y="5102922"/>
            <a:chExt cx="9994900" cy="629280"/>
          </a:xfrm>
        </p:grpSpPr>
        <p:sp>
          <p:nvSpPr>
            <p:cNvPr id="27" name="Rectangle 26">
              <a:extLst>
                <a:ext uri="{FF2B5EF4-FFF2-40B4-BE49-F238E27FC236}">
                  <a16:creationId xmlns:a16="http://schemas.microsoft.com/office/drawing/2014/main" id="{6BB6097F-E680-92F1-0377-24B98A215404}"/>
                </a:ext>
              </a:extLst>
            </p:cNvPr>
            <p:cNvSpPr/>
            <p:nvPr/>
          </p:nvSpPr>
          <p:spPr>
            <a:xfrm>
              <a:off x="0" y="5102922"/>
              <a:ext cx="9994900" cy="62928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en-US" sz="1000" dirty="0"/>
            </a:p>
          </p:txBody>
        </p:sp>
        <p:sp>
          <p:nvSpPr>
            <p:cNvPr id="29" name="TextBox 28">
              <a:extLst>
                <a:ext uri="{FF2B5EF4-FFF2-40B4-BE49-F238E27FC236}">
                  <a16:creationId xmlns:a16="http://schemas.microsoft.com/office/drawing/2014/main" id="{9A5814C7-AD70-50B6-64CE-C5B5FAA72EDF}"/>
                </a:ext>
              </a:extLst>
            </p:cNvPr>
            <p:cNvSpPr txBox="1"/>
            <p:nvPr/>
          </p:nvSpPr>
          <p:spPr>
            <a:xfrm>
              <a:off x="0" y="5102922"/>
              <a:ext cx="9994900" cy="6292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17338" tIns="22860" rIns="128016" bIns="22860" numCol="1" spcCol="1270" anchor="t" anchorCtr="0">
              <a:noAutofit/>
            </a:bodyPr>
            <a:lstStyle/>
            <a:p>
              <a:pPr marL="0" lvl="1" algn="l" defTabSz="800100">
                <a:lnSpc>
                  <a:spcPct val="90000"/>
                </a:lnSpc>
                <a:spcBef>
                  <a:spcPct val="0"/>
                </a:spcBef>
                <a:spcAft>
                  <a:spcPct val="20000"/>
                </a:spcAft>
              </a:pPr>
              <a:r>
                <a:rPr lang="en-US" sz="1000" b="0" i="0" kern="1200" dirty="0"/>
                <a:t>Huang, M. H., Rust, R., &amp; Maksimovic, V. (2019). The feeling economy: Managing in the next generation of artificial intelligence (AI). </a:t>
              </a:r>
              <a:r>
                <a:rPr lang="en-US" sz="1000" b="0" i="1" kern="1200" dirty="0"/>
                <a:t>California Management Review</a:t>
              </a:r>
              <a:r>
                <a:rPr lang="en-US" sz="1000" b="0" i="0" kern="1200" dirty="0"/>
                <a:t>, </a:t>
              </a:r>
              <a:r>
                <a:rPr lang="en-US" sz="1000" b="0" i="1" kern="1200" dirty="0"/>
                <a:t>61</a:t>
              </a:r>
              <a:r>
                <a:rPr lang="en-US" sz="1000" b="0" i="0" kern="1200" dirty="0"/>
                <a:t>(4), 43-65.</a:t>
              </a:r>
              <a:endParaRPr lang="en-US" sz="1000" kern="1200" dirty="0"/>
            </a:p>
          </p:txBody>
        </p:sp>
      </p:grpSp>
    </p:spTree>
    <p:extLst>
      <p:ext uri="{BB962C8B-B14F-4D97-AF65-F5344CB8AC3E}">
        <p14:creationId xmlns:p14="http://schemas.microsoft.com/office/powerpoint/2010/main" val="2009511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F93479-C93D-E4C5-CA2B-6BCBC56E7C5D}"/>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21C806-D815-5A2B-3E26-DA193E263309}"/>
              </a:ext>
            </a:extLst>
          </p:cNvPr>
          <p:cNvSpPr>
            <a:spLocks noGrp="1"/>
          </p:cNvSpPr>
          <p:nvPr>
            <p:ph type="title"/>
          </p:nvPr>
        </p:nvSpPr>
        <p:spPr>
          <a:xfrm>
            <a:off x="838200" y="556995"/>
            <a:ext cx="10515600" cy="1133693"/>
          </a:xfrm>
        </p:spPr>
        <p:txBody>
          <a:bodyPr>
            <a:normAutofit/>
          </a:bodyPr>
          <a:lstStyle/>
          <a:p>
            <a:r>
              <a:rPr lang="en-US" sz="5200" dirty="0"/>
              <a:t>Feeling Economy</a:t>
            </a:r>
          </a:p>
        </p:txBody>
      </p:sp>
      <p:graphicFrame>
        <p:nvGraphicFramePr>
          <p:cNvPr id="6" name="Content Placeholder 5">
            <a:extLst>
              <a:ext uri="{FF2B5EF4-FFF2-40B4-BE49-F238E27FC236}">
                <a16:creationId xmlns:a16="http://schemas.microsoft.com/office/drawing/2014/main" id="{ECD30ECB-E1B6-8F97-E81B-D92651E4CC87}"/>
              </a:ext>
            </a:extLst>
          </p:cNvPr>
          <p:cNvGraphicFramePr>
            <a:graphicFrameLocks noGrp="1"/>
          </p:cNvGraphicFramePr>
          <p:nvPr>
            <p:ph idx="1"/>
            <p:extLst>
              <p:ext uri="{D42A27DB-BD31-4B8C-83A1-F6EECF244321}">
                <p14:modId xmlns:p14="http://schemas.microsoft.com/office/powerpoint/2010/main" val="4251731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4744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F64FD72-AF8E-4BAE-8B5D-1475A87516BB}"/>
              </a:ext>
            </a:extLst>
          </p:cNvPr>
          <p:cNvSpPr>
            <a:spLocks noGrp="1"/>
          </p:cNvSpPr>
          <p:nvPr>
            <p:ph type="title"/>
          </p:nvPr>
        </p:nvSpPr>
        <p:spPr>
          <a:xfrm>
            <a:off x="479394" y="1070800"/>
            <a:ext cx="3939688" cy="5583126"/>
          </a:xfrm>
        </p:spPr>
        <p:txBody>
          <a:bodyPr vert="horz" lIns="91440" tIns="45720" rIns="91440" bIns="45720" rtlCol="0">
            <a:normAutofit/>
          </a:bodyPr>
          <a:lstStyle/>
          <a:p>
            <a:pPr algn="r"/>
            <a:r>
              <a:rPr lang="en-US" sz="6800" kern="1200" dirty="0">
                <a:latin typeface="+mj-lt"/>
                <a:ea typeface="+mj-ea"/>
                <a:cs typeface="+mj-cs"/>
              </a:rPr>
              <a:t>Workforce </a:t>
            </a:r>
            <a:br>
              <a:rPr lang="en-US" sz="6800" kern="1200" dirty="0">
                <a:latin typeface="+mj-lt"/>
                <a:ea typeface="+mj-ea"/>
                <a:cs typeface="+mj-cs"/>
              </a:rPr>
            </a:br>
            <a:r>
              <a:rPr lang="en-US" sz="6800" kern="1200" dirty="0">
                <a:latin typeface="+mj-lt"/>
                <a:ea typeface="+mj-ea"/>
                <a:cs typeface="+mj-cs"/>
              </a:rPr>
              <a:t>nature</a:t>
            </a:r>
          </a:p>
        </p:txBody>
      </p:sp>
      <p:cxnSp>
        <p:nvCxnSpPr>
          <p:cNvPr id="46" name="Straight Connector 4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2">
            <a:extLst>
              <a:ext uri="{FF2B5EF4-FFF2-40B4-BE49-F238E27FC236}">
                <a16:creationId xmlns:a16="http://schemas.microsoft.com/office/drawing/2014/main" id="{CE374689-8634-67A3-1807-618B79B29778}"/>
              </a:ext>
            </a:extLst>
          </p:cNvPr>
          <p:cNvGraphicFramePr>
            <a:graphicFrameLocks noGrp="1"/>
          </p:cNvGraphicFramePr>
          <p:nvPr>
            <p:ph idx="1"/>
            <p:extLst>
              <p:ext uri="{D42A27DB-BD31-4B8C-83A1-F6EECF244321}">
                <p14:modId xmlns:p14="http://schemas.microsoft.com/office/powerpoint/2010/main" val="3325152036"/>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4693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People at the meeting desk">
            <a:extLst>
              <a:ext uri="{FF2B5EF4-FFF2-40B4-BE49-F238E27FC236}">
                <a16:creationId xmlns:a16="http://schemas.microsoft.com/office/drawing/2014/main" id="{6C97D256-F9FA-1196-2C6D-3BEFB32CFD1C}"/>
              </a:ext>
            </a:extLst>
          </p:cNvPr>
          <p:cNvPicPr>
            <a:picLocks noChangeAspect="1"/>
          </p:cNvPicPr>
          <p:nvPr/>
        </p:nvPicPr>
        <p:blipFill rotWithShape="1">
          <a:blip r:embed="rId2"/>
          <a:srcRect l="5818" r="14871"/>
          <a:stretch/>
        </p:blipFill>
        <p:spPr>
          <a:xfrm>
            <a:off x="2522356"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B9FB7F55-6A6B-EE89-268E-5B5743A69DE2}"/>
              </a:ext>
            </a:extLst>
          </p:cNvPr>
          <p:cNvSpPr>
            <a:spLocks noGrp="1"/>
          </p:cNvSpPr>
          <p:nvPr>
            <p:ph idx="1"/>
          </p:nvPr>
        </p:nvSpPr>
        <p:spPr>
          <a:xfrm>
            <a:off x="827568" y="741104"/>
            <a:ext cx="3840126" cy="4351338"/>
          </a:xfrm>
        </p:spPr>
        <p:txBody>
          <a:bodyPr vert="horz" lIns="91440" tIns="45720" rIns="91440" bIns="45720" rtlCol="0" anchor="b">
            <a:noAutofit/>
          </a:bodyPr>
          <a:lstStyle/>
          <a:p>
            <a:pPr marL="0" indent="0" algn="ctr">
              <a:buNone/>
            </a:pPr>
            <a:r>
              <a:rPr lang="en-US" sz="5400" kern="1200" dirty="0">
                <a:solidFill>
                  <a:srgbClr val="002060"/>
                </a:solidFill>
                <a:latin typeface="+mj-lt"/>
                <a:ea typeface="+mj-ea"/>
                <a:cs typeface="+mj-cs"/>
              </a:rPr>
              <a:t>The Current Landscape</a:t>
            </a:r>
            <a:br>
              <a:rPr lang="en-US" sz="5400" kern="1200" dirty="0">
                <a:solidFill>
                  <a:srgbClr val="002060"/>
                </a:solidFill>
                <a:latin typeface="+mj-lt"/>
                <a:ea typeface="+mj-ea"/>
                <a:cs typeface="+mj-cs"/>
              </a:rPr>
            </a:br>
            <a:r>
              <a:rPr lang="en-US" sz="5400" kern="1200" dirty="0">
                <a:solidFill>
                  <a:srgbClr val="002060"/>
                </a:solidFill>
                <a:latin typeface="+mj-lt"/>
                <a:ea typeface="+mj-ea"/>
                <a:cs typeface="+mj-cs"/>
              </a:rPr>
              <a:t>of AI</a:t>
            </a:r>
          </a:p>
        </p:txBody>
      </p:sp>
    </p:spTree>
    <p:extLst>
      <p:ext uri="{BB962C8B-B14F-4D97-AF65-F5344CB8AC3E}">
        <p14:creationId xmlns:p14="http://schemas.microsoft.com/office/powerpoint/2010/main" val="1674418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Content Placeholder 6">
            <a:extLst>
              <a:ext uri="{FF2B5EF4-FFF2-40B4-BE49-F238E27FC236}">
                <a16:creationId xmlns:a16="http://schemas.microsoft.com/office/drawing/2014/main" id="{B8B198F3-3783-1585-9B1F-193F2AD1E544}"/>
              </a:ext>
            </a:extLst>
          </p:cNvPr>
          <p:cNvSpPr txBox="1">
            <a:spLocks/>
          </p:cNvSpPr>
          <p:nvPr/>
        </p:nvSpPr>
        <p:spPr>
          <a:xfrm>
            <a:off x="1113810" y="2960716"/>
            <a:ext cx="4361738" cy="2387600"/>
          </a:xfrm>
          <a:prstGeom prst="rect">
            <a:avLst/>
          </a:prstGeom>
        </p:spPr>
        <p:txBody>
          <a:bodyPr vert="horz" lIns="91440" tIns="45720" rIns="91440" bIns="45720" rtlCol="0" anchor="t"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a:buNone/>
              <a:tabLst/>
              <a:defRPr/>
            </a:pPr>
            <a:r>
              <a:rPr kumimoji="0" lang="en-US" sz="3000" b="1" i="0" u="none" strike="noStrike" kern="1200" cap="none" spc="0" normalizeH="0" baseline="0" noProof="0" dirty="0">
                <a:ln>
                  <a:noFill/>
                </a:ln>
                <a:solidFill>
                  <a:prstClr val="black"/>
                </a:solidFill>
                <a:effectLst/>
                <a:uLnTx/>
                <a:uFillTx/>
                <a:latin typeface="Aptos Display" panose="02110004020202020204"/>
                <a:ea typeface="+mn-ea"/>
                <a:cs typeface="+mn-cs"/>
              </a:rPr>
              <a:t>Organizations Regularly Using AI in Given Functions</a:t>
            </a:r>
          </a:p>
          <a:p>
            <a:pPr marL="0" marR="0" lvl="0" indent="0" algn="l" defTabSz="914400" rtl="0" eaLnBrk="1" fontAlgn="auto" latinLnBrk="0" hangingPunct="1">
              <a:lnSpc>
                <a:spcPct val="90000"/>
              </a:lnSpc>
              <a:spcBef>
                <a:spcPct val="0"/>
              </a:spcBef>
              <a:spcAft>
                <a:spcPts val="60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Aptos Display" panose="02110004020202020204"/>
                <a:ea typeface="+mn-ea"/>
                <a:cs typeface="+mn-cs"/>
              </a:rPr>
              <a:t>(McKinsey Global Survey)</a:t>
            </a:r>
          </a:p>
        </p:txBody>
      </p:sp>
      <p:sp>
        <p:nvSpPr>
          <p:cNvPr id="11" name="Content Placeholder 6">
            <a:extLst>
              <a:ext uri="{FF2B5EF4-FFF2-40B4-BE49-F238E27FC236}">
                <a16:creationId xmlns:a16="http://schemas.microsoft.com/office/drawing/2014/main" id="{8B6FF93C-B299-B4A9-BB6F-694544A259BA}"/>
              </a:ext>
            </a:extLst>
          </p:cNvPr>
          <p:cNvSpPr txBox="1">
            <a:spLocks/>
          </p:cNvSpPr>
          <p:nvPr/>
        </p:nvSpPr>
        <p:spPr>
          <a:xfrm>
            <a:off x="0" y="5696262"/>
            <a:ext cx="5723960" cy="936902"/>
          </a:xfrm>
          <a:prstGeom prst="rect">
            <a:avLst/>
          </a:prstGeom>
        </p:spPr>
        <p:txBody>
          <a:bodyPr vert="horz" lIns="91440" tIns="45720" rIns="91440" bIns="45720" rtlCol="0" anchor="b"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Source: The State of AI in 2023: Generative AI’s Breakout Year (McKinsey &amp; Company)</a:t>
            </a:r>
          </a:p>
        </p:txBody>
      </p:sp>
      <p:grpSp>
        <p:nvGrpSpPr>
          <p:cNvPr id="40" name="Group 3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41" name="Rectangle 4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43" name="Rectangle 4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6" name="Chart 5">
            <a:extLst>
              <a:ext uri="{FF2B5EF4-FFF2-40B4-BE49-F238E27FC236}">
                <a16:creationId xmlns:a16="http://schemas.microsoft.com/office/drawing/2014/main" id="{A2A53E49-76A4-2138-397F-75944B9F8AAD}"/>
              </a:ext>
            </a:extLst>
          </p:cNvPr>
          <p:cNvGraphicFramePr/>
          <p:nvPr/>
        </p:nvGraphicFramePr>
        <p:xfrm>
          <a:off x="5922492" y="666728"/>
          <a:ext cx="5536001" cy="54657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4389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66BD134D-2506-7DB8-C0C6-DA1280115751}"/>
              </a:ext>
            </a:extLst>
          </p:cNvPr>
          <p:cNvGrpSpPr/>
          <p:nvPr/>
        </p:nvGrpSpPr>
        <p:grpSpPr>
          <a:xfrm>
            <a:off x="643466" y="643466"/>
            <a:ext cx="10596271" cy="5571066"/>
            <a:chOff x="1" y="-43905"/>
            <a:chExt cx="13837334" cy="6901903"/>
          </a:xfrm>
        </p:grpSpPr>
        <p:pic>
          <p:nvPicPr>
            <p:cNvPr id="6" name="Picture 5">
              <a:extLst>
                <a:ext uri="{FF2B5EF4-FFF2-40B4-BE49-F238E27FC236}">
                  <a16:creationId xmlns:a16="http://schemas.microsoft.com/office/drawing/2014/main" id="{0E42222A-1083-5137-8AD5-31E84F2A9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846"/>
              <a:ext cx="9009440" cy="673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1D0F60A2-29AB-C702-B8AD-B41210A3FA5C}"/>
                </a:ext>
              </a:extLst>
            </p:cNvPr>
            <p:cNvSpPr/>
            <p:nvPr/>
          </p:nvSpPr>
          <p:spPr>
            <a:xfrm>
              <a:off x="6377902" y="-43905"/>
              <a:ext cx="7459433" cy="4957247"/>
            </a:xfrm>
            <a:prstGeom prst="rect">
              <a:avLst/>
            </a:prstGeom>
          </p:spPr>
          <p:txBody>
            <a:bodyPr>
              <a:noAutofit/>
            </a:bodyPr>
            <a:lstStyle/>
            <a:p>
              <a:pPr marL="0" marR="0" lvl="0" indent="0" algn="l" defTabSz="612648" rtl="0" eaLnBrk="1" fontAlgn="auto" latinLnBrk="0" hangingPunct="1">
                <a:lnSpc>
                  <a:spcPct val="90000"/>
                </a:lnSpc>
                <a:spcBef>
                  <a:spcPts val="0"/>
                </a:spcBef>
                <a:spcAft>
                  <a:spcPts val="402"/>
                </a:spcAft>
                <a:buClrTx/>
                <a:buSzTx/>
                <a:buFontTx/>
                <a:buNone/>
                <a:tabLst/>
                <a:defRPr/>
              </a:pPr>
              <a:endParaRPr kumimoji="0" lang="en-US" sz="36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3" name="Rectangle 2">
            <a:extLst>
              <a:ext uri="{FF2B5EF4-FFF2-40B4-BE49-F238E27FC236}">
                <a16:creationId xmlns:a16="http://schemas.microsoft.com/office/drawing/2014/main" id="{B860468E-A6E7-05F5-BC15-874A9894C315}"/>
              </a:ext>
            </a:extLst>
          </p:cNvPr>
          <p:cNvSpPr/>
          <p:nvPr/>
        </p:nvSpPr>
        <p:spPr>
          <a:xfrm>
            <a:off x="5677553" y="1050028"/>
            <a:ext cx="5715124" cy="2991142"/>
          </a:xfrm>
          <a:prstGeom prst="rect">
            <a:avLst/>
          </a:prstGeo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FDF36C1B-1A09-B4A1-E5EE-DC783D1EF06C}"/>
              </a:ext>
            </a:extLst>
          </p:cNvPr>
          <p:cNvSpPr txBox="1">
            <a:spLocks/>
          </p:cNvSpPr>
          <p:nvPr/>
        </p:nvSpPr>
        <p:spPr>
          <a:xfrm>
            <a:off x="7079511" y="2028699"/>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rPr>
              <a:t>Are all AI tools the same?</a:t>
            </a:r>
          </a:p>
        </p:txBody>
      </p:sp>
    </p:spTree>
    <p:extLst>
      <p:ext uri="{BB962C8B-B14F-4D97-AF65-F5344CB8AC3E}">
        <p14:creationId xmlns:p14="http://schemas.microsoft.com/office/powerpoint/2010/main" val="3949853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783693-BB9B-B5E1-FE8E-3FF197F1DA72}"/>
              </a:ext>
            </a:extLst>
          </p:cNvPr>
          <p:cNvSpPr>
            <a:spLocks noGrp="1"/>
          </p:cNvSpPr>
          <p:nvPr>
            <p:ph type="title"/>
          </p:nvPr>
        </p:nvSpPr>
        <p:spPr>
          <a:xfrm>
            <a:off x="6229350" y="365125"/>
            <a:ext cx="5124448" cy="1807305"/>
          </a:xfrm>
        </p:spPr>
        <p:txBody>
          <a:bodyPr>
            <a:normAutofit/>
          </a:bodyPr>
          <a:lstStyle/>
          <a:p>
            <a:r>
              <a:rPr lang="en-US" b="1" dirty="0"/>
              <a:t>Conversational AI vs. Generative AI</a:t>
            </a:r>
          </a:p>
        </p:txBody>
      </p:sp>
      <p:pic>
        <p:nvPicPr>
          <p:cNvPr id="5" name="Picture 4" descr="A robot using a laptop sitting on a blue chair">
            <a:extLst>
              <a:ext uri="{FF2B5EF4-FFF2-40B4-BE49-F238E27FC236}">
                <a16:creationId xmlns:a16="http://schemas.microsoft.com/office/drawing/2014/main" id="{090EE5F1-64F6-5E73-A878-4E0F10BD22FA}"/>
              </a:ext>
            </a:extLst>
          </p:cNvPr>
          <p:cNvPicPr>
            <a:picLocks noChangeAspect="1"/>
          </p:cNvPicPr>
          <p:nvPr/>
        </p:nvPicPr>
        <p:blipFill>
          <a:blip r:embed="rId2"/>
          <a:srcRect l="4983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F49DD3C3-2309-DAFA-5D99-D4EFE2AFB761}"/>
              </a:ext>
            </a:extLst>
          </p:cNvPr>
          <p:cNvSpPr>
            <a:spLocks noGrp="1"/>
          </p:cNvSpPr>
          <p:nvPr>
            <p:ph idx="1"/>
          </p:nvPr>
        </p:nvSpPr>
        <p:spPr>
          <a:xfrm>
            <a:off x="6096000" y="2333297"/>
            <a:ext cx="5257798" cy="3843666"/>
          </a:xfrm>
        </p:spPr>
        <p:txBody>
          <a:bodyPr>
            <a:normAutofit/>
          </a:bodyPr>
          <a:lstStyle/>
          <a:p>
            <a:r>
              <a:rPr lang="en-US" sz="2000" b="0" i="0" dirty="0">
                <a:effectLst/>
                <a:latin typeface="CeraPro"/>
              </a:rPr>
              <a:t>Differ in their applications, outputs, features, capabilities, and objectives. </a:t>
            </a:r>
          </a:p>
          <a:p>
            <a:r>
              <a:rPr lang="en-US" sz="2000" b="0" i="0" dirty="0">
                <a:effectLst/>
                <a:latin typeface="CeraPro"/>
              </a:rPr>
              <a:t>GenAI models are built upon the diverse data that allows these models to recognize a wide range of prompts and create content that fits them. </a:t>
            </a:r>
          </a:p>
          <a:p>
            <a:r>
              <a:rPr lang="en-US" sz="2000" b="0" i="0" dirty="0">
                <a:effectLst/>
                <a:latin typeface="CeraPro"/>
              </a:rPr>
              <a:t>Conversational AI models are built </a:t>
            </a:r>
            <a:r>
              <a:rPr lang="en-US" sz="2000" dirty="0">
                <a:latin typeface="CeraPro"/>
              </a:rPr>
              <a:t>upon </a:t>
            </a:r>
            <a:r>
              <a:rPr lang="en-US" sz="2000" b="0" i="0" dirty="0">
                <a:effectLst/>
                <a:latin typeface="CeraPro"/>
              </a:rPr>
              <a:t>large volumes of data focused on the most common ‘context’ questions, responses, and conversations and thus mimic human speech </a:t>
            </a:r>
            <a:r>
              <a:rPr lang="en-US" sz="2000" dirty="0">
                <a:latin typeface="CeraPro"/>
              </a:rPr>
              <a:t>involving </a:t>
            </a:r>
            <a:r>
              <a:rPr lang="en-US" sz="2000" b="0" i="0" dirty="0">
                <a:effectLst/>
                <a:latin typeface="CeraPro"/>
              </a:rPr>
              <a:t>personalized and insightful communication. </a:t>
            </a:r>
          </a:p>
        </p:txBody>
      </p:sp>
    </p:spTree>
    <p:extLst>
      <p:ext uri="{BB962C8B-B14F-4D97-AF65-F5344CB8AC3E}">
        <p14:creationId xmlns:p14="http://schemas.microsoft.com/office/powerpoint/2010/main" val="3830940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D4F9E2669AD34182EA9381CFC233A3" ma:contentTypeVersion="16" ma:contentTypeDescription="Create a new document." ma:contentTypeScope="" ma:versionID="99fcf0d7036eca46ab668e1e69db5a5e">
  <xsd:schema xmlns:xsd="http://www.w3.org/2001/XMLSchema" xmlns:xs="http://www.w3.org/2001/XMLSchema" xmlns:p="http://schemas.microsoft.com/office/2006/metadata/properties" xmlns:ns3="b374fb02-f31c-422d-a074-a51973649c52" xmlns:ns4="b8d8eca7-c152-40e3-9c92-f8783b5d05c6" targetNamespace="http://schemas.microsoft.com/office/2006/metadata/properties" ma:root="true" ma:fieldsID="fb14d535ecb0c063521fac281d9404bf" ns3:_="" ns4:_="">
    <xsd:import namespace="b374fb02-f31c-422d-a074-a51973649c52"/>
    <xsd:import namespace="b8d8eca7-c152-40e3-9c92-f8783b5d05c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SearchProperties" minOccurs="0"/>
                <xsd:element ref="ns3:_activity" minOccurs="0"/>
                <xsd:element ref="ns3:MediaServiceObjectDetectorVersions" minOccurs="0"/>
                <xsd:element ref="ns3:MediaServiceSystemTag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74fb02-f31c-422d-a074-a51973649c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_activity" ma:index="17"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d8eca7-c152-40e3-9c92-f8783b5d05c6"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374fb02-f31c-422d-a074-a51973649c52" xsi:nil="true"/>
  </documentManagement>
</p:properties>
</file>

<file path=customXml/itemProps1.xml><?xml version="1.0" encoding="utf-8"?>
<ds:datastoreItem xmlns:ds="http://schemas.openxmlformats.org/officeDocument/2006/customXml" ds:itemID="{1A9C3EAF-198E-4CB6-A376-51EC67ECBF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74fb02-f31c-422d-a074-a51973649c52"/>
    <ds:schemaRef ds:uri="b8d8eca7-c152-40e3-9c92-f8783b5d05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134B0A-AA24-441A-997B-3E98AE0BB902}">
  <ds:schemaRefs>
    <ds:schemaRef ds:uri="http://schemas.microsoft.com/sharepoint/v3/contenttype/forms"/>
  </ds:schemaRefs>
</ds:datastoreItem>
</file>

<file path=customXml/itemProps3.xml><?xml version="1.0" encoding="utf-8"?>
<ds:datastoreItem xmlns:ds="http://schemas.openxmlformats.org/officeDocument/2006/customXml" ds:itemID="{72931722-4582-4D8C-B9BB-9D02CCFB1B56}">
  <ds:schemaRefs>
    <ds:schemaRef ds:uri="http://schemas.microsoft.com/office/2006/documentManagement/types"/>
    <ds:schemaRef ds:uri="http://purl.org/dc/elements/1.1/"/>
    <ds:schemaRef ds:uri="b374fb02-f31c-422d-a074-a51973649c52"/>
    <ds:schemaRef ds:uri="http://purl.org/dc/terms/"/>
    <ds:schemaRef ds:uri="http://www.w3.org/XML/1998/namespace"/>
    <ds:schemaRef ds:uri="http://schemas.openxmlformats.org/package/2006/metadata/core-properties"/>
    <ds:schemaRef ds:uri="http://purl.org/dc/dcmitype/"/>
    <ds:schemaRef ds:uri="http://schemas.microsoft.com/office/infopath/2007/PartnerControls"/>
    <ds:schemaRef ds:uri="b8d8eca7-c152-40e3-9c92-f8783b5d05c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204</TotalTime>
  <Words>727</Words>
  <Application>Microsoft Office PowerPoint</Application>
  <PresentationFormat>Widescreen</PresentationFormat>
  <Paragraphs>71</Paragraphs>
  <Slides>29</Slides>
  <Notes>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Aptos</vt:lpstr>
      <vt:lpstr>Aptos Display</vt:lpstr>
      <vt:lpstr>Arial</vt:lpstr>
      <vt:lpstr>Calibri</vt:lpstr>
      <vt:lpstr>Calibri Light</vt:lpstr>
      <vt:lpstr>CeraPro</vt:lpstr>
      <vt:lpstr>HelveticaNeueLT Std</vt:lpstr>
      <vt:lpstr>Times New Roman</vt:lpstr>
      <vt:lpstr>Office Theme</vt:lpstr>
      <vt:lpstr>1_Office Theme</vt:lpstr>
      <vt:lpstr>2_Office Theme</vt:lpstr>
      <vt:lpstr>3_Office Theme</vt:lpstr>
      <vt:lpstr>Raj Agnihotri Morrill Professor, Mary Warner Fellow, Director of Ivy Sales Forum, and Assistant Dean for Industry Engagement Ivy College of Business, Iowa State University  Michael (Mike) Krush Professor of Marketing, Associate Director National Strategic Selling Institute Daniel D. Burke Chair For Faculty  Kansas State University </vt:lpstr>
      <vt:lpstr>PowerPoint Presentation</vt:lpstr>
      <vt:lpstr>The evolution of economies</vt:lpstr>
      <vt:lpstr>Feeling Economy</vt:lpstr>
      <vt:lpstr>Workforce  nature</vt:lpstr>
      <vt:lpstr>PowerPoint Presentation</vt:lpstr>
      <vt:lpstr>PowerPoint Presentation</vt:lpstr>
      <vt:lpstr>PowerPoint Presentation</vt:lpstr>
      <vt:lpstr>Conversational AI vs. Generative AI</vt:lpstr>
      <vt:lpstr>Real-life applications of Conversational AI</vt:lpstr>
      <vt:lpstr>Conversational AI and Relationship Selling</vt:lpstr>
      <vt:lpstr>AI and Future of Relationship Selling Jobs</vt:lpstr>
      <vt:lpstr>PowerPoint Presentation</vt:lpstr>
      <vt:lpstr>PowerPoint Presentation</vt:lpstr>
      <vt:lpstr>Percent of Time  Sales Reps Invest In Non-Selling Activities</vt:lpstr>
      <vt:lpstr>PowerPoint Presentation</vt:lpstr>
      <vt:lpstr>PowerPoint Presentation</vt:lpstr>
      <vt:lpstr>Possibilities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Integrating AI into the Relationship Selling Process</vt:lpstr>
      <vt:lpstr>CONTACT US:  Raj Agnihotri: raj2@iastate.edu Mike Krush: mikekrush@ksu.edu  </vt:lpstr>
    </vt:vector>
  </TitlesOfParts>
  <Company>Iowa State University of Science and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Agnihotri, Raj [BUS]</dc:creator>
  <cp:lastModifiedBy>Agnihotri, Raj [BUS]</cp:lastModifiedBy>
  <cp:revision>158</cp:revision>
  <dcterms:created xsi:type="dcterms:W3CDTF">2025-03-23T19:44:42Z</dcterms:created>
  <dcterms:modified xsi:type="dcterms:W3CDTF">2025-03-27T16:44:51Z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0x010100B4D4F9E2669AD34182EA9381CFC233A3</vt:lpwstr>
  </property>
</Properties>
</file>